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Lst>
  <p:notesMasterIdLst>
    <p:notesMasterId r:id="rId30"/>
  </p:notesMasterIdLst>
  <p:sldIdLst>
    <p:sldId id="279" r:id="rId6"/>
    <p:sldId id="280" r:id="rId7"/>
    <p:sldId id="258" r:id="rId8"/>
    <p:sldId id="259" r:id="rId9"/>
    <p:sldId id="266" r:id="rId10"/>
    <p:sldId id="267" r:id="rId11"/>
    <p:sldId id="268" r:id="rId12"/>
    <p:sldId id="262" r:id="rId13"/>
    <p:sldId id="269" r:id="rId14"/>
    <p:sldId id="270" r:id="rId15"/>
    <p:sldId id="271" r:id="rId16"/>
    <p:sldId id="272" r:id="rId17"/>
    <p:sldId id="273" r:id="rId18"/>
    <p:sldId id="274" r:id="rId19"/>
    <p:sldId id="275" r:id="rId20"/>
    <p:sldId id="281" r:id="rId21"/>
    <p:sldId id="282" r:id="rId22"/>
    <p:sldId id="283" r:id="rId23"/>
    <p:sldId id="284" r:id="rId24"/>
    <p:sldId id="285" r:id="rId25"/>
    <p:sldId id="286" r:id="rId26"/>
    <p:sldId id="287" r:id="rId27"/>
    <p:sldId id="288" r:id="rId28"/>
    <p:sldId id="289"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14" autoAdjust="0"/>
    <p:restoredTop sz="78863" autoAdjust="0"/>
  </p:normalViewPr>
  <p:slideViewPr>
    <p:cSldViewPr>
      <p:cViewPr varScale="1">
        <p:scale>
          <a:sx n="55" d="100"/>
          <a:sy n="55" d="100"/>
        </p:scale>
        <p:origin x="-1824"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8" Type="http://schemas.openxmlformats.org/officeDocument/2006/relationships/slide" Target="slides/slide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ACFDA9-C042-4084-9FE1-FED8EDF27E71}" type="datetimeFigureOut">
              <a:rPr lang="en-GB" smtClean="0"/>
              <a:pPr/>
              <a:t>21/09/2012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E73192-E67F-4D11-B43E-30E61DD3C253}" type="slidenum">
              <a:rPr lang="en-GB" smtClean="0"/>
              <a:pPr/>
              <a:t>‹#›</a:t>
            </a:fld>
            <a:endParaRPr lang="en-GB"/>
          </a:p>
        </p:txBody>
      </p:sp>
    </p:spTree>
    <p:extLst>
      <p:ext uri="{BB962C8B-B14F-4D97-AF65-F5344CB8AC3E}">
        <p14:creationId xmlns:p14="http://schemas.microsoft.com/office/powerpoint/2010/main" val="2879338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Make a video</a:t>
            </a:r>
            <a:r>
              <a:rPr lang="en-GB" baseline="0" dirty="0" smtClean="0"/>
              <a:t> of yourself as a news reporter. The kids love it.</a:t>
            </a:r>
          </a:p>
          <a:p>
            <a:r>
              <a:rPr lang="en-GB" baseline="0" dirty="0" smtClean="0"/>
              <a:t>Personalise it for your school.</a:t>
            </a:r>
            <a:endParaRPr lang="en-GB" dirty="0"/>
          </a:p>
        </p:txBody>
      </p:sp>
      <p:sp>
        <p:nvSpPr>
          <p:cNvPr id="4" name="Slide Number Placeholder 3"/>
          <p:cNvSpPr>
            <a:spLocks noGrp="1"/>
          </p:cNvSpPr>
          <p:nvPr>
            <p:ph type="sldNum" sz="quarter" idx="10"/>
          </p:nvPr>
        </p:nvSpPr>
        <p:spPr/>
        <p:txBody>
          <a:bodyPr/>
          <a:lstStyle/>
          <a:p>
            <a:fld id="{0EE73192-E67F-4D11-B43E-30E61DD3C253}"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Get another teacher to be the detective.</a:t>
            </a:r>
            <a:endParaRPr lang="en-GB" dirty="0"/>
          </a:p>
        </p:txBody>
      </p:sp>
      <p:sp>
        <p:nvSpPr>
          <p:cNvPr id="4" name="Slide Number Placeholder 3"/>
          <p:cNvSpPr>
            <a:spLocks noGrp="1"/>
          </p:cNvSpPr>
          <p:nvPr>
            <p:ph type="sldNum" sz="quarter" idx="10"/>
          </p:nvPr>
        </p:nvSpPr>
        <p:spPr/>
        <p:txBody>
          <a:bodyPr/>
          <a:lstStyle/>
          <a:p>
            <a:fld id="{0EE73192-E67F-4D11-B43E-30E61DD3C253}"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8A47BF0-D86B-4D38-AEFF-F7E00C288F46}" type="slidenum">
              <a:rPr lang="en-GB" smtClean="0">
                <a:solidFill>
                  <a:prstClr val="black"/>
                </a:solidFill>
              </a:rPr>
              <a:pPr/>
              <a:t>12</a:t>
            </a:fld>
            <a:endParaRPr lang="en-GB">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8A47BF0-D86B-4D38-AEFF-F7E00C288F46}" type="slidenum">
              <a:rPr lang="en-GB" smtClean="0">
                <a:solidFill>
                  <a:prstClr val="black"/>
                </a:solidFill>
              </a:rPr>
              <a:pPr/>
              <a:t>13</a:t>
            </a:fld>
            <a:endParaRPr lang="en-GB">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6BB229A-5A73-41F5-BFFE-B21573024C8F}" type="slidenum">
              <a:rPr lang="en-GB" smtClean="0"/>
              <a:pPr/>
              <a:t>16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6BB229A-5A73-41F5-BFFE-B21573024C8F}" type="slidenum">
              <a:rPr lang="en-GB" smtClean="0"/>
              <a:pPr/>
              <a:t>17</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smtClean="0"/>
          </a:p>
        </p:txBody>
      </p:sp>
      <p:sp>
        <p:nvSpPr>
          <p:cNvPr id="4" name="Slide Number Placeholder 3"/>
          <p:cNvSpPr>
            <a:spLocks noGrp="1"/>
          </p:cNvSpPr>
          <p:nvPr>
            <p:ph type="sldNum" sz="quarter" idx="10"/>
          </p:nvPr>
        </p:nvSpPr>
        <p:spPr/>
        <p:txBody>
          <a:bodyPr/>
          <a:lstStyle/>
          <a:p>
            <a:fld id="{16BB229A-5A73-41F5-BFFE-B21573024C8F}" type="slidenum">
              <a:rPr lang="en-GB" smtClean="0"/>
              <a:pPr/>
              <a:t>18</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a:t>
            </a:r>
            <a:r>
              <a:rPr lang="en-GB" baseline="0" dirty="0" smtClean="0"/>
              <a:t> ‘burglar’ example</a:t>
            </a:r>
            <a:endParaRPr lang="en-GB" dirty="0"/>
          </a:p>
        </p:txBody>
      </p:sp>
      <p:sp>
        <p:nvSpPr>
          <p:cNvPr id="4" name="Slide Number Placeholder 3"/>
          <p:cNvSpPr>
            <a:spLocks noGrp="1"/>
          </p:cNvSpPr>
          <p:nvPr>
            <p:ph type="sldNum" sz="quarter" idx="10"/>
          </p:nvPr>
        </p:nvSpPr>
        <p:spPr/>
        <p:txBody>
          <a:bodyPr/>
          <a:lstStyle/>
          <a:p>
            <a:fld id="{16BB229A-5A73-41F5-BFFE-B21573024C8F}" type="slidenum">
              <a:rPr lang="en-GB" smtClean="0"/>
              <a:pPr/>
              <a:t>19</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6BB229A-5A73-41F5-BFFE-B21573024C8F}" type="slidenum">
              <a:rPr lang="en-GB" smtClean="0"/>
              <a:pPr/>
              <a:t>24</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44AF286-CD3C-49C0-903A-AAC096BC911B}" type="datetimeFigureOut">
              <a:rPr lang="en-US" smtClean="0">
                <a:solidFill>
                  <a:srgbClr val="DBF5F9">
                    <a:shade val="90000"/>
                  </a:srgbClr>
                </a:solidFill>
              </a:rPr>
              <a:pPr/>
              <a:t>9/21/2012</a:t>
            </a:fld>
            <a:endParaRPr lang="en-GB">
              <a:solidFill>
                <a:srgbClr val="DBF5F9">
                  <a:shade val="90000"/>
                </a:srgbClr>
              </a:solidFill>
            </a:endParaRPr>
          </a:p>
        </p:txBody>
      </p:sp>
      <p:sp>
        <p:nvSpPr>
          <p:cNvPr id="19" name="Footer Placeholder 18"/>
          <p:cNvSpPr>
            <a:spLocks noGrp="1"/>
          </p:cNvSpPr>
          <p:nvPr>
            <p:ph type="ftr" sz="quarter" idx="11"/>
          </p:nvPr>
        </p:nvSpPr>
        <p:spPr/>
        <p:txBody>
          <a:bodyPr/>
          <a:lstStyle/>
          <a:p>
            <a:endParaRPr lang="en-GB">
              <a:solidFill>
                <a:srgbClr val="DBF5F9">
                  <a:shade val="90000"/>
                </a:srgbClr>
              </a:solidFill>
            </a:endParaRPr>
          </a:p>
        </p:txBody>
      </p:sp>
      <p:sp>
        <p:nvSpPr>
          <p:cNvPr id="27" name="Slide Number Placeholder 26"/>
          <p:cNvSpPr>
            <a:spLocks noGrp="1"/>
          </p:cNvSpPr>
          <p:nvPr>
            <p:ph type="sldNum" sz="quarter" idx="12"/>
          </p:nvPr>
        </p:nvSpPr>
        <p:spPr/>
        <p:txBody>
          <a:bodyPr/>
          <a:lstStyle/>
          <a:p>
            <a:fld id="{580CB799-7E91-4D1E-B532-617AB5A81D12}" type="slidenum">
              <a:rPr lang="en-GB" smtClean="0">
                <a:solidFill>
                  <a:srgbClr val="DBF5F9">
                    <a:shade val="90000"/>
                  </a:srgbClr>
                </a:solidFill>
              </a:rPr>
              <a:pPr/>
              <a:t>‹#›</a:t>
            </a:fld>
            <a:endParaRPr lang="en-GB">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4AF286-CD3C-49C0-903A-AAC096BC911B}" type="datetimeFigureOut">
              <a:rPr lang="en-US" smtClean="0">
                <a:solidFill>
                  <a:srgbClr val="04617B">
                    <a:shade val="90000"/>
                  </a:srgbClr>
                </a:solidFill>
              </a:rPr>
              <a:pPr/>
              <a:t>9/21/2012</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580CB799-7E91-4D1E-B532-617AB5A81D12}" type="slidenum">
              <a:rPr lang="en-GB" smtClean="0">
                <a:solidFill>
                  <a:srgbClr val="04617B">
                    <a:shade val="90000"/>
                  </a:srgbClr>
                </a:solidFill>
              </a:rPr>
              <a:pPr/>
              <a:t>‹#›</a:t>
            </a:fld>
            <a:endParaRPr lang="en-GB">
              <a:solidFill>
                <a:srgbClr val="04617B">
                  <a:shade val="9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4AF286-CD3C-49C0-903A-AAC096BC911B}" type="datetimeFigureOut">
              <a:rPr lang="en-US" smtClean="0">
                <a:solidFill>
                  <a:srgbClr val="04617B">
                    <a:shade val="90000"/>
                  </a:srgbClr>
                </a:solidFill>
              </a:rPr>
              <a:pPr/>
              <a:t>9/21/2012</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580CB799-7E91-4D1E-B532-617AB5A81D12}" type="slidenum">
              <a:rPr lang="en-GB" smtClean="0">
                <a:solidFill>
                  <a:srgbClr val="04617B">
                    <a:shade val="90000"/>
                  </a:srgbClr>
                </a:solidFill>
              </a:rPr>
              <a:pPr/>
              <a:t>‹#›</a:t>
            </a:fld>
            <a:endParaRPr lang="en-GB">
              <a:solidFill>
                <a:srgbClr val="04617B">
                  <a:shade val="90000"/>
                </a:srgb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44AF286-CD3C-49C0-903A-AAC096BC911B}" type="datetimeFigureOut">
              <a:rPr lang="en-US" smtClean="0"/>
              <a:pPr/>
              <a:t>9/21/2012</a:t>
            </a:fld>
            <a:endParaRPr lang="en-GB"/>
          </a:p>
        </p:txBody>
      </p:sp>
      <p:sp>
        <p:nvSpPr>
          <p:cNvPr id="17" name="Footer Placeholder 16"/>
          <p:cNvSpPr>
            <a:spLocks noGrp="1"/>
          </p:cNvSpPr>
          <p:nvPr>
            <p:ph type="ftr" sz="quarter" idx="11"/>
          </p:nvPr>
        </p:nvSpPr>
        <p:spPr/>
        <p:txBody>
          <a:bodyPr/>
          <a:lstStyle/>
          <a:p>
            <a:endParaRPr lang="en-GB"/>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80CB799-7E91-4D1E-B532-617AB5A81D12}" type="slidenum">
              <a:rPr lang="en-GB" smtClean="0">
                <a:solidFill>
                  <a:srgbClr val="8CADAE">
                    <a:shade val="75000"/>
                  </a:srgbClr>
                </a:solidFill>
              </a:rPr>
              <a:pPr/>
              <a:t>‹#›</a:t>
            </a:fld>
            <a:endParaRPr lang="en-GB">
              <a:solidFill>
                <a:srgbClr val="8CADAE">
                  <a:shade val="75000"/>
                </a:srgb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44AF286-CD3C-49C0-903A-AAC096BC911B}" type="datetimeFigureOut">
              <a:rPr lang="en-US" smtClean="0"/>
              <a:pPr/>
              <a:t>9/21/2012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4361688" y="1026372"/>
            <a:ext cx="457200" cy="441325"/>
          </a:xfrm>
        </p:spPr>
        <p:txBody>
          <a:bodyPr/>
          <a:lstStyle/>
          <a:p>
            <a:fld id="{580CB799-7E91-4D1E-B532-617AB5A81D12}" type="slidenum">
              <a:rPr lang="en-GB" smtClean="0">
                <a:solidFill>
                  <a:srgbClr val="8CADAE">
                    <a:shade val="75000"/>
                  </a:srgbClr>
                </a:solidFill>
              </a:rPr>
              <a:pPr/>
              <a:t>‹#›</a:t>
            </a:fld>
            <a:endParaRPr lang="en-GB">
              <a:solidFill>
                <a:srgbClr val="8CADAE">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GB"/>
          </a:p>
        </p:txBody>
      </p:sp>
      <p:sp>
        <p:nvSpPr>
          <p:cNvPr id="4" name="Date Placeholder 3"/>
          <p:cNvSpPr>
            <a:spLocks noGrp="1"/>
          </p:cNvSpPr>
          <p:nvPr>
            <p:ph type="dt" sz="half" idx="10"/>
          </p:nvPr>
        </p:nvSpPr>
        <p:spPr/>
        <p:txBody>
          <a:bodyPr/>
          <a:lstStyle/>
          <a:p>
            <a:fld id="{E44AF286-CD3C-49C0-903A-AAC096BC911B}" type="datetimeFigureOut">
              <a:rPr lang="en-US" smtClean="0"/>
              <a:pPr/>
              <a:t>9/21/2012</a:t>
            </a:fld>
            <a:endParaRPr lang="en-GB"/>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80CB799-7E91-4D1E-B532-617AB5A81D12}" type="slidenum">
              <a:rPr lang="en-GB" smtClean="0">
                <a:solidFill>
                  <a:srgbClr val="8CADAE">
                    <a:shade val="75000"/>
                  </a:srgbClr>
                </a:solidFill>
              </a:rPr>
              <a:pPr/>
              <a:t>‹#›</a:t>
            </a:fld>
            <a:endParaRPr lang="en-GB">
              <a:solidFill>
                <a:srgbClr val="8CADAE">
                  <a:shade val="75000"/>
                </a:srgb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44AF286-CD3C-49C0-903A-AAC096BC911B}" type="datetimeFigureOut">
              <a:rPr lang="en-US" smtClean="0"/>
              <a:pPr/>
              <a:t>9/21/2012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0CB799-7E91-4D1E-B532-617AB5A81D12}" type="slidenum">
              <a:rPr lang="en-GB" smtClean="0">
                <a:solidFill>
                  <a:srgbClr val="8CADAE">
                    <a:shade val="75000"/>
                  </a:srgbClr>
                </a:solidFill>
              </a:rPr>
              <a:pPr/>
              <a:t>‹#›</a:t>
            </a:fld>
            <a:endParaRPr lang="en-GB">
              <a:solidFill>
                <a:srgbClr val="8CADAE">
                  <a:shade val="75000"/>
                </a:srgbClr>
              </a:solidFill>
            </a:endParaRP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44AF286-CD3C-49C0-903A-AAC096BC911B}" type="datetimeFigureOut">
              <a:rPr lang="en-US" smtClean="0"/>
              <a:pPr/>
              <a:t>9/21/2012</a:t>
            </a:fld>
            <a:endParaRPr lang="en-GB"/>
          </a:p>
        </p:txBody>
      </p:sp>
      <p:sp>
        <p:nvSpPr>
          <p:cNvPr id="8" name="Footer Placeholder 7"/>
          <p:cNvSpPr>
            <a:spLocks noGrp="1"/>
          </p:cNvSpPr>
          <p:nvPr>
            <p:ph type="ftr" sz="quarter" idx="11"/>
          </p:nvPr>
        </p:nvSpPr>
        <p:spPr>
          <a:xfrm>
            <a:off x="304800" y="6409944"/>
            <a:ext cx="3581400" cy="365760"/>
          </a:xfrm>
        </p:spPr>
        <p:txBody>
          <a:bodyPr/>
          <a:lstStyle/>
          <a:p>
            <a:endParaRPr lang="en-GB"/>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80CB799-7E91-4D1E-B532-617AB5A81D12}" type="slidenum">
              <a:rPr lang="en-GB" smtClean="0">
                <a:solidFill>
                  <a:srgbClr val="8CADAE">
                    <a:shade val="75000"/>
                  </a:srgbClr>
                </a:solidFill>
              </a:rPr>
              <a:pPr/>
              <a:t>‹#›</a:t>
            </a:fld>
            <a:endParaRPr lang="en-GB">
              <a:solidFill>
                <a:srgbClr val="8CADAE">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44AF286-CD3C-49C0-903A-AAC096BC911B}" type="datetimeFigureOut">
              <a:rPr lang="en-US" smtClean="0"/>
              <a:pPr/>
              <a:t>9/21/2012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a:xfrm>
            <a:off x="4343400" y="1036020"/>
            <a:ext cx="457200" cy="441325"/>
          </a:xfrm>
        </p:spPr>
        <p:txBody>
          <a:bodyPr/>
          <a:lstStyle/>
          <a:p>
            <a:fld id="{580CB799-7E91-4D1E-B532-617AB5A81D12}" type="slidenum">
              <a:rPr lang="en-GB" smtClean="0">
                <a:solidFill>
                  <a:srgbClr val="8CADAE">
                    <a:shade val="75000"/>
                  </a:srgbClr>
                </a:solidFill>
              </a:rPr>
              <a:pPr/>
              <a:t>‹#›</a:t>
            </a:fld>
            <a:endParaRPr lang="en-GB">
              <a:solidFill>
                <a:srgbClr val="8CADAE">
                  <a:shade val="75000"/>
                </a:srgb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 name="Date Placeholder 1"/>
          <p:cNvSpPr>
            <a:spLocks noGrp="1"/>
          </p:cNvSpPr>
          <p:nvPr>
            <p:ph type="dt" sz="half" idx="10"/>
          </p:nvPr>
        </p:nvSpPr>
        <p:spPr/>
        <p:txBody>
          <a:bodyPr/>
          <a:lstStyle/>
          <a:p>
            <a:fld id="{E44AF286-CD3C-49C0-903A-AAC096BC911B}" type="datetimeFigureOut">
              <a:rPr lang="en-US" smtClean="0"/>
              <a:pPr/>
              <a:t>9/21/2012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80CB799-7E91-4D1E-B532-617AB5A81D12}" type="slidenum">
              <a:rPr lang="en-GB" smtClean="0"/>
              <a:pPr/>
              <a:t>‹#›</a:t>
            </a:fld>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80CB799-7E91-4D1E-B532-617AB5A81D12}" type="slidenum">
              <a:rPr lang="en-GB" smtClean="0">
                <a:solidFill>
                  <a:srgbClr val="8CADAE">
                    <a:shade val="75000"/>
                  </a:srgbClr>
                </a:solidFill>
              </a:rPr>
              <a:pPr/>
              <a:t>‹#›</a:t>
            </a:fld>
            <a:endParaRPr lang="en-GB">
              <a:solidFill>
                <a:srgbClr val="8CADAE">
                  <a:shade val="75000"/>
                </a:srgb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p:txBody>
          <a:bodyPr/>
          <a:lstStyle/>
          <a:p>
            <a:fld id="{E44AF286-CD3C-49C0-903A-AAC096BC911B}" type="datetimeFigureOut">
              <a:rPr lang="en-US" smtClean="0"/>
              <a:pPr/>
              <a:t>9/21/2012</a:t>
            </a:fld>
            <a:endParaRPr lang="en-GB"/>
          </a:p>
        </p:txBody>
      </p:sp>
      <p:sp>
        <p:nvSpPr>
          <p:cNvPr id="6" name="Footer Placeholder 5"/>
          <p:cNvSpPr>
            <a:spLocks noGrp="1"/>
          </p:cNvSpPr>
          <p:nvPr>
            <p:ph type="ftr" sz="quarter" idx="11"/>
          </p:nvPr>
        </p:nvSpPr>
        <p:spPr>
          <a:xfrm>
            <a:off x="301752" y="6410848"/>
            <a:ext cx="3383280" cy="365760"/>
          </a:xfrm>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4AF286-CD3C-49C0-903A-AAC096BC911B}" type="datetimeFigureOut">
              <a:rPr lang="en-US" smtClean="0">
                <a:solidFill>
                  <a:srgbClr val="04617B">
                    <a:shade val="90000"/>
                  </a:srgbClr>
                </a:solidFill>
              </a:rPr>
              <a:pPr/>
              <a:t>9/21/2012</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580CB799-7E91-4D1E-B532-617AB5A81D12}" type="slidenum">
              <a:rPr lang="en-GB" smtClean="0">
                <a:solidFill>
                  <a:srgbClr val="04617B">
                    <a:shade val="90000"/>
                  </a:srgbClr>
                </a:solidFill>
              </a:rPr>
              <a:pPr/>
              <a:t>‹#›</a:t>
            </a:fld>
            <a:endParaRPr lang="en-GB">
              <a:solidFill>
                <a:srgbClr val="04617B">
                  <a:shade val="90000"/>
                </a:srgb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p>
            <a:fld id="{580CB799-7E91-4D1E-B532-617AB5A81D12}" type="slidenum">
              <a:rPr lang="en-GB" smtClean="0">
                <a:solidFill>
                  <a:srgbClr val="8CADAE">
                    <a:shade val="75000"/>
                  </a:srgbClr>
                </a:solidFill>
              </a:rPr>
              <a:pPr/>
              <a:t>‹#›</a:t>
            </a:fld>
            <a:endParaRPr lang="en-GB">
              <a:solidFill>
                <a:srgbClr val="8CADAE">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a:xfrm>
            <a:off x="5788152" y="6404984"/>
            <a:ext cx="3044952" cy="365760"/>
          </a:xfrm>
        </p:spPr>
        <p:txBody>
          <a:bodyPr/>
          <a:lstStyle/>
          <a:p>
            <a:fld id="{E44AF286-CD3C-49C0-903A-AAC096BC911B}" type="datetimeFigureOut">
              <a:rPr lang="en-US" smtClean="0"/>
              <a:pPr/>
              <a:t>9/21/2012</a:t>
            </a:fld>
            <a:endParaRPr lang="en-GB"/>
          </a:p>
        </p:txBody>
      </p:sp>
      <p:sp>
        <p:nvSpPr>
          <p:cNvPr id="6" name="Footer Placeholder 5"/>
          <p:cNvSpPr>
            <a:spLocks noGrp="1"/>
          </p:cNvSpPr>
          <p:nvPr>
            <p:ph type="ftr" sz="quarter" idx="11"/>
          </p:nvPr>
        </p:nvSpPr>
        <p:spPr>
          <a:xfrm>
            <a:off x="301752" y="6410848"/>
            <a:ext cx="3584448" cy="365760"/>
          </a:xfrm>
        </p:spPr>
        <p:txBody>
          <a:bodyPr/>
          <a:lstStyle/>
          <a:p>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4AF286-CD3C-49C0-903A-AAC096BC911B}" type="datetimeFigureOut">
              <a:rPr lang="en-US" smtClean="0"/>
              <a:pPr/>
              <a:t>9/21/2012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0CB799-7E91-4D1E-B532-617AB5A81D12}" type="slidenum">
              <a:rPr lang="en-GB" smtClean="0">
                <a:solidFill>
                  <a:srgbClr val="8CADAE">
                    <a:shade val="75000"/>
                  </a:srgbClr>
                </a:solidFill>
              </a:rPr>
              <a:pPr/>
              <a:t>‹#›</a:t>
            </a:fld>
            <a:endParaRPr lang="en-GB">
              <a:solidFill>
                <a:srgbClr val="8CADAE">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6915912" y="3009901"/>
            <a:ext cx="457200" cy="441325"/>
          </a:xfrm>
        </p:spPr>
        <p:txBody>
          <a:bodyPr/>
          <a:lstStyle/>
          <a:p>
            <a:fld id="{580CB799-7E91-4D1E-B532-617AB5A81D12}" type="slidenum">
              <a:rPr lang="en-GB" smtClean="0">
                <a:solidFill>
                  <a:srgbClr val="8CADAE">
                    <a:shade val="75000"/>
                  </a:srgbClr>
                </a:solidFill>
              </a:rPr>
              <a:pPr/>
              <a:t>‹#›</a:t>
            </a:fld>
            <a:endParaRPr lang="en-GB">
              <a:solidFill>
                <a:srgbClr val="8CADAE">
                  <a:shade val="75000"/>
                </a:srgbClr>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4AF286-CD3C-49C0-903A-AAC096BC911B}" type="datetimeFigureOut">
              <a:rPr lang="en-US" smtClean="0"/>
              <a:pPr/>
              <a:t>9/21/2012</a:t>
            </a:fld>
            <a:endParaRPr lang="en-GB"/>
          </a:p>
        </p:txBody>
      </p:sp>
      <p:sp>
        <p:nvSpPr>
          <p:cNvPr id="5" name="Footer Placeholder 4"/>
          <p:cNvSpPr>
            <a:spLocks noGrp="1"/>
          </p:cNvSpPr>
          <p:nvPr>
            <p:ph type="ftr" sz="quarter" idx="11"/>
          </p:nvPr>
        </p:nvSpPr>
        <p:spPr/>
        <p:txBody>
          <a:bodyPr/>
          <a:lstStyle/>
          <a:p>
            <a:endParaRPr lang="en-GB"/>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44AF286-CD3C-49C0-903A-AAC096BC911B}" type="datetimeFigureOut">
              <a:rPr lang="en-US" smtClean="0">
                <a:solidFill>
                  <a:srgbClr val="DBF5F9">
                    <a:shade val="90000"/>
                  </a:srgbClr>
                </a:solidFill>
              </a:rPr>
              <a:pPr/>
              <a:t>9/21/2012</a:t>
            </a:fld>
            <a:endParaRPr lang="en-GB">
              <a:solidFill>
                <a:srgbClr val="DBF5F9">
                  <a:shade val="90000"/>
                </a:srgbClr>
              </a:solidFill>
            </a:endParaRPr>
          </a:p>
        </p:txBody>
      </p:sp>
      <p:sp>
        <p:nvSpPr>
          <p:cNvPr id="19" name="Footer Placeholder 18"/>
          <p:cNvSpPr>
            <a:spLocks noGrp="1"/>
          </p:cNvSpPr>
          <p:nvPr>
            <p:ph type="ftr" sz="quarter" idx="11"/>
          </p:nvPr>
        </p:nvSpPr>
        <p:spPr/>
        <p:txBody>
          <a:bodyPr/>
          <a:lstStyle/>
          <a:p>
            <a:endParaRPr lang="en-GB">
              <a:solidFill>
                <a:srgbClr val="DBF5F9">
                  <a:shade val="90000"/>
                </a:srgbClr>
              </a:solidFill>
            </a:endParaRPr>
          </a:p>
        </p:txBody>
      </p:sp>
      <p:sp>
        <p:nvSpPr>
          <p:cNvPr id="27" name="Slide Number Placeholder 26"/>
          <p:cNvSpPr>
            <a:spLocks noGrp="1"/>
          </p:cNvSpPr>
          <p:nvPr>
            <p:ph type="sldNum" sz="quarter" idx="12"/>
          </p:nvPr>
        </p:nvSpPr>
        <p:spPr/>
        <p:txBody>
          <a:bodyPr/>
          <a:lstStyle/>
          <a:p>
            <a:fld id="{580CB799-7E91-4D1E-B532-617AB5A81D12}" type="slidenum">
              <a:rPr lang="en-GB" smtClean="0">
                <a:solidFill>
                  <a:srgbClr val="DBF5F9">
                    <a:shade val="90000"/>
                  </a:srgbClr>
                </a:solidFill>
              </a:rPr>
              <a:pPr/>
              <a:t>‹#›</a:t>
            </a:fld>
            <a:endParaRPr lang="en-GB">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4AF286-CD3C-49C0-903A-AAC096BC911B}" type="datetimeFigureOut">
              <a:rPr lang="en-US" smtClean="0">
                <a:solidFill>
                  <a:srgbClr val="04617B">
                    <a:shade val="90000"/>
                  </a:srgbClr>
                </a:solidFill>
              </a:rPr>
              <a:pPr/>
              <a:t>9/21/2012</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580CB799-7E91-4D1E-B532-617AB5A81D12}" type="slidenum">
              <a:rPr lang="en-GB" smtClean="0">
                <a:solidFill>
                  <a:srgbClr val="04617B">
                    <a:shade val="90000"/>
                  </a:srgbClr>
                </a:solidFill>
              </a:rPr>
              <a:pPr/>
              <a:t>‹#›</a:t>
            </a:fld>
            <a:endParaRPr lang="en-GB">
              <a:solidFill>
                <a:srgbClr val="04617B">
                  <a:shade val="90000"/>
                </a:srgb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44AF286-CD3C-49C0-903A-AAC096BC911B}" type="datetimeFigureOut">
              <a:rPr lang="en-US" smtClean="0">
                <a:solidFill>
                  <a:srgbClr val="DBF5F9">
                    <a:shade val="90000"/>
                  </a:srgbClr>
                </a:solidFill>
              </a:rPr>
              <a:pPr/>
              <a:t>9/21/2012</a:t>
            </a:fld>
            <a:endParaRPr lang="en-GB">
              <a:solidFill>
                <a:srgbClr val="DBF5F9">
                  <a:shade val="90000"/>
                </a:srgbClr>
              </a:solidFill>
            </a:endParaRPr>
          </a:p>
        </p:txBody>
      </p:sp>
      <p:sp>
        <p:nvSpPr>
          <p:cNvPr id="5" name="Footer Placeholder 4"/>
          <p:cNvSpPr>
            <a:spLocks noGrp="1"/>
          </p:cNvSpPr>
          <p:nvPr>
            <p:ph type="ftr" sz="quarter" idx="11"/>
          </p:nvPr>
        </p:nvSpPr>
        <p:spPr/>
        <p:txBody>
          <a:bodyPr/>
          <a:lstStyle/>
          <a:p>
            <a:endParaRPr lang="en-GB">
              <a:solidFill>
                <a:srgbClr val="DBF5F9">
                  <a:shade val="90000"/>
                </a:srgbClr>
              </a:solidFill>
            </a:endParaRPr>
          </a:p>
        </p:txBody>
      </p:sp>
      <p:sp>
        <p:nvSpPr>
          <p:cNvPr id="6" name="Slide Number Placeholder 5"/>
          <p:cNvSpPr>
            <a:spLocks noGrp="1"/>
          </p:cNvSpPr>
          <p:nvPr>
            <p:ph type="sldNum" sz="quarter" idx="12"/>
          </p:nvPr>
        </p:nvSpPr>
        <p:spPr/>
        <p:txBody>
          <a:bodyPr/>
          <a:lstStyle/>
          <a:p>
            <a:fld id="{580CB799-7E91-4D1E-B532-617AB5A81D12}" type="slidenum">
              <a:rPr lang="en-GB" smtClean="0">
                <a:solidFill>
                  <a:srgbClr val="DBF5F9">
                    <a:shade val="90000"/>
                  </a:srgbClr>
                </a:solidFill>
              </a:rPr>
              <a:pPr/>
              <a:t>‹#›</a:t>
            </a:fld>
            <a:endParaRPr lang="en-GB">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44AF286-CD3C-49C0-903A-AAC096BC911B}" type="datetimeFigureOut">
              <a:rPr lang="en-US" smtClean="0">
                <a:solidFill>
                  <a:srgbClr val="04617B">
                    <a:shade val="90000"/>
                  </a:srgbClr>
                </a:solidFill>
              </a:rPr>
              <a:pPr/>
              <a:t>9/21/2012</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580CB799-7E91-4D1E-B532-617AB5A81D12}" type="slidenum">
              <a:rPr lang="en-GB" smtClean="0">
                <a:solidFill>
                  <a:srgbClr val="04617B">
                    <a:shade val="90000"/>
                  </a:srgbClr>
                </a:solidFill>
              </a:rPr>
              <a:pPr/>
              <a:t>‹#›</a:t>
            </a:fld>
            <a:endParaRPr lang="en-GB">
              <a:solidFill>
                <a:srgbClr val="04617B">
                  <a:shade val="90000"/>
                </a:srgb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44AF286-CD3C-49C0-903A-AAC096BC911B}" type="datetimeFigureOut">
              <a:rPr lang="en-US" smtClean="0">
                <a:solidFill>
                  <a:srgbClr val="04617B">
                    <a:shade val="90000"/>
                  </a:srgbClr>
                </a:solidFill>
              </a:rPr>
              <a:pPr/>
              <a:t>9/21/2012</a:t>
            </a:fld>
            <a:endParaRPr lang="en-GB">
              <a:solidFill>
                <a:srgbClr val="04617B">
                  <a:shade val="90000"/>
                </a:srgbClr>
              </a:solidFill>
            </a:endParaRPr>
          </a:p>
        </p:txBody>
      </p:sp>
      <p:sp>
        <p:nvSpPr>
          <p:cNvPr id="8" name="Footer Placeholder 7"/>
          <p:cNvSpPr>
            <a:spLocks noGrp="1"/>
          </p:cNvSpPr>
          <p:nvPr>
            <p:ph type="ftr" sz="quarter" idx="11"/>
          </p:nvPr>
        </p:nvSpPr>
        <p:spPr/>
        <p:txBody>
          <a:bodyPr/>
          <a:lstStyle/>
          <a:p>
            <a:endParaRPr lang="en-GB">
              <a:solidFill>
                <a:srgbClr val="04617B">
                  <a:shade val="90000"/>
                </a:srgbClr>
              </a:solidFill>
            </a:endParaRPr>
          </a:p>
        </p:txBody>
      </p:sp>
      <p:sp>
        <p:nvSpPr>
          <p:cNvPr id="9" name="Slide Number Placeholder 8"/>
          <p:cNvSpPr>
            <a:spLocks noGrp="1"/>
          </p:cNvSpPr>
          <p:nvPr>
            <p:ph type="sldNum" sz="quarter" idx="12"/>
          </p:nvPr>
        </p:nvSpPr>
        <p:spPr/>
        <p:txBody>
          <a:bodyPr/>
          <a:lstStyle/>
          <a:p>
            <a:fld id="{580CB799-7E91-4D1E-B532-617AB5A81D12}" type="slidenum">
              <a:rPr lang="en-GB" smtClean="0">
                <a:solidFill>
                  <a:srgbClr val="04617B">
                    <a:shade val="90000"/>
                  </a:srgbClr>
                </a:solidFill>
              </a:rPr>
              <a:pPr/>
              <a:t>‹#›</a:t>
            </a:fld>
            <a:endParaRPr lang="en-GB">
              <a:solidFill>
                <a:srgbClr val="04617B">
                  <a:shade val="90000"/>
                </a:srgb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44AF286-CD3C-49C0-903A-AAC096BC911B}" type="datetimeFigureOut">
              <a:rPr lang="en-US" smtClean="0">
                <a:solidFill>
                  <a:srgbClr val="04617B">
                    <a:shade val="90000"/>
                  </a:srgbClr>
                </a:solidFill>
              </a:rPr>
              <a:pPr/>
              <a:t>9/21/2012</a:t>
            </a:fld>
            <a:endParaRPr lang="en-GB">
              <a:solidFill>
                <a:srgbClr val="04617B">
                  <a:shade val="90000"/>
                </a:srgbClr>
              </a:solidFill>
            </a:endParaRPr>
          </a:p>
        </p:txBody>
      </p:sp>
      <p:sp>
        <p:nvSpPr>
          <p:cNvPr id="4" name="Footer Placeholder 3"/>
          <p:cNvSpPr>
            <a:spLocks noGrp="1"/>
          </p:cNvSpPr>
          <p:nvPr>
            <p:ph type="ftr" sz="quarter" idx="11"/>
          </p:nvPr>
        </p:nvSpPr>
        <p:spPr/>
        <p:txBody>
          <a:bodyPr/>
          <a:lstStyle/>
          <a:p>
            <a:endParaRPr lang="en-GB">
              <a:solidFill>
                <a:srgbClr val="04617B">
                  <a:shade val="90000"/>
                </a:srgbClr>
              </a:solidFill>
            </a:endParaRPr>
          </a:p>
        </p:txBody>
      </p:sp>
      <p:sp>
        <p:nvSpPr>
          <p:cNvPr id="5" name="Slide Number Placeholder 4"/>
          <p:cNvSpPr>
            <a:spLocks noGrp="1"/>
          </p:cNvSpPr>
          <p:nvPr>
            <p:ph type="sldNum" sz="quarter" idx="12"/>
          </p:nvPr>
        </p:nvSpPr>
        <p:spPr/>
        <p:txBody>
          <a:bodyPr/>
          <a:lstStyle/>
          <a:p>
            <a:fld id="{580CB799-7E91-4D1E-B532-617AB5A81D12}" type="slidenum">
              <a:rPr lang="en-GB" smtClean="0">
                <a:solidFill>
                  <a:srgbClr val="04617B">
                    <a:shade val="90000"/>
                  </a:srgbClr>
                </a:solidFill>
              </a:rPr>
              <a:pPr/>
              <a:t>‹#›</a:t>
            </a:fld>
            <a:endParaRPr lang="en-GB">
              <a:solidFill>
                <a:srgbClr val="04617B">
                  <a:shade val="90000"/>
                </a:srgb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4AF286-CD3C-49C0-903A-AAC096BC911B}" type="datetimeFigureOut">
              <a:rPr lang="en-US" smtClean="0">
                <a:solidFill>
                  <a:srgbClr val="04617B">
                    <a:shade val="90000"/>
                  </a:srgbClr>
                </a:solidFill>
              </a:rPr>
              <a:pPr/>
              <a:t>9/21/2012</a:t>
            </a:fld>
            <a:endParaRPr lang="en-GB">
              <a:solidFill>
                <a:srgbClr val="04617B">
                  <a:shade val="90000"/>
                </a:srgbClr>
              </a:solidFill>
            </a:endParaRPr>
          </a:p>
        </p:txBody>
      </p:sp>
      <p:sp>
        <p:nvSpPr>
          <p:cNvPr id="3" name="Footer Placeholder 2"/>
          <p:cNvSpPr>
            <a:spLocks noGrp="1"/>
          </p:cNvSpPr>
          <p:nvPr>
            <p:ph type="ftr" sz="quarter" idx="11"/>
          </p:nvPr>
        </p:nvSpPr>
        <p:spPr/>
        <p:txBody>
          <a:bodyPr/>
          <a:lstStyle/>
          <a:p>
            <a:endParaRPr lang="en-GB">
              <a:solidFill>
                <a:srgbClr val="04617B">
                  <a:shade val="90000"/>
                </a:srgbClr>
              </a:solidFill>
            </a:endParaRPr>
          </a:p>
        </p:txBody>
      </p:sp>
      <p:sp>
        <p:nvSpPr>
          <p:cNvPr id="4" name="Slide Number Placeholder 3"/>
          <p:cNvSpPr>
            <a:spLocks noGrp="1"/>
          </p:cNvSpPr>
          <p:nvPr>
            <p:ph type="sldNum" sz="quarter" idx="12"/>
          </p:nvPr>
        </p:nvSpPr>
        <p:spPr/>
        <p:txBody>
          <a:bodyPr/>
          <a:lstStyle/>
          <a:p>
            <a:fld id="{580CB799-7E91-4D1E-B532-617AB5A81D12}" type="slidenum">
              <a:rPr lang="en-GB" smtClean="0">
                <a:solidFill>
                  <a:srgbClr val="04617B">
                    <a:shade val="90000"/>
                  </a:srgbClr>
                </a:solidFill>
              </a:rPr>
              <a:pPr/>
              <a:t>‹#›</a:t>
            </a:fld>
            <a:endParaRPr lang="en-GB">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44AF286-CD3C-49C0-903A-AAC096BC911B}" type="datetimeFigureOut">
              <a:rPr lang="en-US" smtClean="0">
                <a:solidFill>
                  <a:srgbClr val="DBF5F9">
                    <a:shade val="90000"/>
                  </a:srgbClr>
                </a:solidFill>
              </a:rPr>
              <a:pPr/>
              <a:t>9/21/2012</a:t>
            </a:fld>
            <a:endParaRPr lang="en-GB">
              <a:solidFill>
                <a:srgbClr val="DBF5F9">
                  <a:shade val="90000"/>
                </a:srgbClr>
              </a:solidFill>
            </a:endParaRPr>
          </a:p>
        </p:txBody>
      </p:sp>
      <p:sp>
        <p:nvSpPr>
          <p:cNvPr id="5" name="Footer Placeholder 4"/>
          <p:cNvSpPr>
            <a:spLocks noGrp="1"/>
          </p:cNvSpPr>
          <p:nvPr>
            <p:ph type="ftr" sz="quarter" idx="11"/>
          </p:nvPr>
        </p:nvSpPr>
        <p:spPr/>
        <p:txBody>
          <a:bodyPr/>
          <a:lstStyle/>
          <a:p>
            <a:endParaRPr lang="en-GB">
              <a:solidFill>
                <a:srgbClr val="DBF5F9">
                  <a:shade val="90000"/>
                </a:srgbClr>
              </a:solidFill>
            </a:endParaRPr>
          </a:p>
        </p:txBody>
      </p:sp>
      <p:sp>
        <p:nvSpPr>
          <p:cNvPr id="6" name="Slide Number Placeholder 5"/>
          <p:cNvSpPr>
            <a:spLocks noGrp="1"/>
          </p:cNvSpPr>
          <p:nvPr>
            <p:ph type="sldNum" sz="quarter" idx="12"/>
          </p:nvPr>
        </p:nvSpPr>
        <p:spPr/>
        <p:txBody>
          <a:bodyPr/>
          <a:lstStyle/>
          <a:p>
            <a:fld id="{580CB799-7E91-4D1E-B532-617AB5A81D12}" type="slidenum">
              <a:rPr lang="en-GB" smtClean="0">
                <a:solidFill>
                  <a:srgbClr val="DBF5F9">
                    <a:shade val="90000"/>
                  </a:srgbClr>
                </a:solidFill>
              </a:rPr>
              <a:pPr/>
              <a:t>‹#›</a:t>
            </a:fld>
            <a:endParaRPr lang="en-GB">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44AF286-CD3C-49C0-903A-AAC096BC911B}" type="datetimeFigureOut">
              <a:rPr lang="en-US" smtClean="0">
                <a:solidFill>
                  <a:srgbClr val="04617B">
                    <a:shade val="90000"/>
                  </a:srgbClr>
                </a:solidFill>
              </a:rPr>
              <a:pPr/>
              <a:t>9/21/2012</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580CB799-7E91-4D1E-B532-617AB5A81D12}" type="slidenum">
              <a:rPr lang="en-GB" smtClean="0">
                <a:solidFill>
                  <a:srgbClr val="04617B">
                    <a:shade val="90000"/>
                  </a:srgbClr>
                </a:solidFill>
              </a:rPr>
              <a:pPr/>
              <a:t>‹#›</a:t>
            </a:fld>
            <a:endParaRPr lang="en-GB">
              <a:solidFill>
                <a:srgbClr val="04617B">
                  <a:shade val="90000"/>
                </a:srgb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44AF286-CD3C-49C0-903A-AAC096BC911B}" type="datetimeFigureOut">
              <a:rPr lang="en-US" smtClean="0">
                <a:solidFill>
                  <a:srgbClr val="04617B">
                    <a:shade val="90000"/>
                  </a:srgbClr>
                </a:solidFill>
              </a:rPr>
              <a:pPr/>
              <a:t>9/21/2012</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580CB799-7E91-4D1E-B532-617AB5A81D12}" type="slidenum">
              <a:rPr lang="en-GB" smtClean="0">
                <a:solidFill>
                  <a:srgbClr val="04617B">
                    <a:shade val="90000"/>
                  </a:srgbClr>
                </a:solidFill>
              </a:rPr>
              <a:pPr/>
              <a:t>‹#›</a:t>
            </a:fld>
            <a:endParaRPr lang="en-GB">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4AF286-CD3C-49C0-903A-AAC096BC911B}" type="datetimeFigureOut">
              <a:rPr lang="en-US" smtClean="0">
                <a:solidFill>
                  <a:srgbClr val="04617B">
                    <a:shade val="90000"/>
                  </a:srgbClr>
                </a:solidFill>
              </a:rPr>
              <a:pPr/>
              <a:t>9/21/2012</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580CB799-7E91-4D1E-B532-617AB5A81D12}" type="slidenum">
              <a:rPr lang="en-GB" smtClean="0">
                <a:solidFill>
                  <a:srgbClr val="04617B">
                    <a:shade val="90000"/>
                  </a:srgbClr>
                </a:solidFill>
              </a:rPr>
              <a:pPr/>
              <a:t>‹#›</a:t>
            </a:fld>
            <a:endParaRPr lang="en-GB">
              <a:solidFill>
                <a:srgbClr val="04617B">
                  <a:shade val="90000"/>
                </a:srgb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4AF286-CD3C-49C0-903A-AAC096BC911B}" type="datetimeFigureOut">
              <a:rPr lang="en-US" smtClean="0">
                <a:solidFill>
                  <a:srgbClr val="04617B">
                    <a:shade val="90000"/>
                  </a:srgbClr>
                </a:solidFill>
              </a:rPr>
              <a:pPr/>
              <a:t>9/21/2012</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580CB799-7E91-4D1E-B532-617AB5A81D12}" type="slidenum">
              <a:rPr lang="en-GB" smtClean="0">
                <a:solidFill>
                  <a:srgbClr val="04617B">
                    <a:shade val="90000"/>
                  </a:srgbClr>
                </a:solidFill>
              </a:rPr>
              <a:pPr/>
              <a:t>‹#›</a:t>
            </a:fld>
            <a:endParaRPr lang="en-GB">
              <a:solidFill>
                <a:srgbClr val="04617B">
                  <a:shade val="90000"/>
                </a:srgbClr>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44AF286-CD3C-49C0-903A-AAC096BC911B}" type="datetimeFigureOut">
              <a:rPr lang="en-US" smtClean="0">
                <a:solidFill>
                  <a:srgbClr val="DBF5F9">
                    <a:shade val="90000"/>
                  </a:srgbClr>
                </a:solidFill>
              </a:rPr>
              <a:pPr/>
              <a:t>9/21/2012</a:t>
            </a:fld>
            <a:endParaRPr lang="en-GB">
              <a:solidFill>
                <a:srgbClr val="DBF5F9">
                  <a:shade val="90000"/>
                </a:srgbClr>
              </a:solidFill>
            </a:endParaRPr>
          </a:p>
        </p:txBody>
      </p:sp>
      <p:sp>
        <p:nvSpPr>
          <p:cNvPr id="19" name="Footer Placeholder 18"/>
          <p:cNvSpPr>
            <a:spLocks noGrp="1"/>
          </p:cNvSpPr>
          <p:nvPr>
            <p:ph type="ftr" sz="quarter" idx="11"/>
          </p:nvPr>
        </p:nvSpPr>
        <p:spPr/>
        <p:txBody>
          <a:bodyPr/>
          <a:lstStyle/>
          <a:p>
            <a:endParaRPr lang="en-GB">
              <a:solidFill>
                <a:srgbClr val="DBF5F9">
                  <a:shade val="90000"/>
                </a:srgbClr>
              </a:solidFill>
            </a:endParaRPr>
          </a:p>
        </p:txBody>
      </p:sp>
      <p:sp>
        <p:nvSpPr>
          <p:cNvPr id="27" name="Slide Number Placeholder 26"/>
          <p:cNvSpPr>
            <a:spLocks noGrp="1"/>
          </p:cNvSpPr>
          <p:nvPr>
            <p:ph type="sldNum" sz="quarter" idx="12"/>
          </p:nvPr>
        </p:nvSpPr>
        <p:spPr/>
        <p:txBody>
          <a:bodyPr/>
          <a:lstStyle/>
          <a:p>
            <a:fld id="{580CB799-7E91-4D1E-B532-617AB5A81D12}" type="slidenum">
              <a:rPr lang="en-GB" smtClean="0">
                <a:solidFill>
                  <a:srgbClr val="DBF5F9">
                    <a:shade val="90000"/>
                  </a:srgbClr>
                </a:solidFill>
              </a:rPr>
              <a:pPr/>
              <a:t>‹#›</a:t>
            </a:fld>
            <a:endParaRPr lang="en-GB">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4AF286-CD3C-49C0-903A-AAC096BC911B}" type="datetimeFigureOut">
              <a:rPr lang="en-US" smtClean="0">
                <a:solidFill>
                  <a:srgbClr val="04617B">
                    <a:shade val="90000"/>
                  </a:srgbClr>
                </a:solidFill>
              </a:rPr>
              <a:pPr/>
              <a:t>9/21/2012</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580CB799-7E91-4D1E-B532-617AB5A81D12}" type="slidenum">
              <a:rPr lang="en-GB" smtClean="0">
                <a:solidFill>
                  <a:srgbClr val="04617B">
                    <a:shade val="90000"/>
                  </a:srgbClr>
                </a:solidFill>
              </a:rPr>
              <a:pPr/>
              <a:t>‹#›</a:t>
            </a:fld>
            <a:endParaRPr lang="en-GB">
              <a:solidFill>
                <a:srgbClr val="04617B">
                  <a:shade val="90000"/>
                </a:srgbClr>
              </a:solidFil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44AF286-CD3C-49C0-903A-AAC096BC911B}" type="datetimeFigureOut">
              <a:rPr lang="en-US" smtClean="0">
                <a:solidFill>
                  <a:srgbClr val="DBF5F9">
                    <a:shade val="90000"/>
                  </a:srgbClr>
                </a:solidFill>
              </a:rPr>
              <a:pPr/>
              <a:t>9/21/2012</a:t>
            </a:fld>
            <a:endParaRPr lang="en-GB">
              <a:solidFill>
                <a:srgbClr val="DBF5F9">
                  <a:shade val="90000"/>
                </a:srgbClr>
              </a:solidFill>
            </a:endParaRPr>
          </a:p>
        </p:txBody>
      </p:sp>
      <p:sp>
        <p:nvSpPr>
          <p:cNvPr id="5" name="Footer Placeholder 4"/>
          <p:cNvSpPr>
            <a:spLocks noGrp="1"/>
          </p:cNvSpPr>
          <p:nvPr>
            <p:ph type="ftr" sz="quarter" idx="11"/>
          </p:nvPr>
        </p:nvSpPr>
        <p:spPr/>
        <p:txBody>
          <a:bodyPr/>
          <a:lstStyle/>
          <a:p>
            <a:endParaRPr lang="en-GB">
              <a:solidFill>
                <a:srgbClr val="DBF5F9">
                  <a:shade val="90000"/>
                </a:srgbClr>
              </a:solidFill>
            </a:endParaRPr>
          </a:p>
        </p:txBody>
      </p:sp>
      <p:sp>
        <p:nvSpPr>
          <p:cNvPr id="6" name="Slide Number Placeholder 5"/>
          <p:cNvSpPr>
            <a:spLocks noGrp="1"/>
          </p:cNvSpPr>
          <p:nvPr>
            <p:ph type="sldNum" sz="quarter" idx="12"/>
          </p:nvPr>
        </p:nvSpPr>
        <p:spPr/>
        <p:txBody>
          <a:bodyPr/>
          <a:lstStyle/>
          <a:p>
            <a:fld id="{580CB799-7E91-4D1E-B532-617AB5A81D12}" type="slidenum">
              <a:rPr lang="en-GB" smtClean="0">
                <a:solidFill>
                  <a:srgbClr val="DBF5F9">
                    <a:shade val="90000"/>
                  </a:srgbClr>
                </a:solidFill>
              </a:rPr>
              <a:pPr/>
              <a:t>‹#›</a:t>
            </a:fld>
            <a:endParaRPr lang="en-GB">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44AF286-CD3C-49C0-903A-AAC096BC911B}" type="datetimeFigureOut">
              <a:rPr lang="en-US" smtClean="0">
                <a:solidFill>
                  <a:srgbClr val="04617B">
                    <a:shade val="90000"/>
                  </a:srgbClr>
                </a:solidFill>
              </a:rPr>
              <a:pPr/>
              <a:t>9/21/2012</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580CB799-7E91-4D1E-B532-617AB5A81D12}" type="slidenum">
              <a:rPr lang="en-GB" smtClean="0">
                <a:solidFill>
                  <a:srgbClr val="04617B">
                    <a:shade val="90000"/>
                  </a:srgbClr>
                </a:solidFill>
              </a:rPr>
              <a:pPr/>
              <a:t>‹#›</a:t>
            </a:fld>
            <a:endParaRPr lang="en-GB">
              <a:solidFill>
                <a:srgbClr val="04617B">
                  <a:shade val="90000"/>
                </a:srgbClr>
              </a:solidFil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44AF286-CD3C-49C0-903A-AAC096BC911B}" type="datetimeFigureOut">
              <a:rPr lang="en-US" smtClean="0">
                <a:solidFill>
                  <a:srgbClr val="04617B">
                    <a:shade val="90000"/>
                  </a:srgbClr>
                </a:solidFill>
              </a:rPr>
              <a:pPr/>
              <a:t>9/21/2012</a:t>
            </a:fld>
            <a:endParaRPr lang="en-GB">
              <a:solidFill>
                <a:srgbClr val="04617B">
                  <a:shade val="90000"/>
                </a:srgbClr>
              </a:solidFill>
            </a:endParaRPr>
          </a:p>
        </p:txBody>
      </p:sp>
      <p:sp>
        <p:nvSpPr>
          <p:cNvPr id="8" name="Footer Placeholder 7"/>
          <p:cNvSpPr>
            <a:spLocks noGrp="1"/>
          </p:cNvSpPr>
          <p:nvPr>
            <p:ph type="ftr" sz="quarter" idx="11"/>
          </p:nvPr>
        </p:nvSpPr>
        <p:spPr/>
        <p:txBody>
          <a:bodyPr/>
          <a:lstStyle/>
          <a:p>
            <a:endParaRPr lang="en-GB">
              <a:solidFill>
                <a:srgbClr val="04617B">
                  <a:shade val="90000"/>
                </a:srgbClr>
              </a:solidFill>
            </a:endParaRPr>
          </a:p>
        </p:txBody>
      </p:sp>
      <p:sp>
        <p:nvSpPr>
          <p:cNvPr id="9" name="Slide Number Placeholder 8"/>
          <p:cNvSpPr>
            <a:spLocks noGrp="1"/>
          </p:cNvSpPr>
          <p:nvPr>
            <p:ph type="sldNum" sz="quarter" idx="12"/>
          </p:nvPr>
        </p:nvSpPr>
        <p:spPr/>
        <p:txBody>
          <a:bodyPr/>
          <a:lstStyle/>
          <a:p>
            <a:fld id="{580CB799-7E91-4D1E-B532-617AB5A81D12}" type="slidenum">
              <a:rPr lang="en-GB" smtClean="0">
                <a:solidFill>
                  <a:srgbClr val="04617B">
                    <a:shade val="90000"/>
                  </a:srgbClr>
                </a:solidFill>
              </a:rPr>
              <a:pPr/>
              <a:t>‹#›</a:t>
            </a:fld>
            <a:endParaRPr lang="en-GB">
              <a:solidFill>
                <a:srgbClr val="04617B">
                  <a:shade val="90000"/>
                </a:srgbClr>
              </a:solidFil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44AF286-CD3C-49C0-903A-AAC096BC911B}" type="datetimeFigureOut">
              <a:rPr lang="en-US" smtClean="0">
                <a:solidFill>
                  <a:srgbClr val="04617B">
                    <a:shade val="90000"/>
                  </a:srgbClr>
                </a:solidFill>
              </a:rPr>
              <a:pPr/>
              <a:t>9/21/2012</a:t>
            </a:fld>
            <a:endParaRPr lang="en-GB">
              <a:solidFill>
                <a:srgbClr val="04617B">
                  <a:shade val="90000"/>
                </a:srgbClr>
              </a:solidFill>
            </a:endParaRPr>
          </a:p>
        </p:txBody>
      </p:sp>
      <p:sp>
        <p:nvSpPr>
          <p:cNvPr id="4" name="Footer Placeholder 3"/>
          <p:cNvSpPr>
            <a:spLocks noGrp="1"/>
          </p:cNvSpPr>
          <p:nvPr>
            <p:ph type="ftr" sz="quarter" idx="11"/>
          </p:nvPr>
        </p:nvSpPr>
        <p:spPr/>
        <p:txBody>
          <a:bodyPr/>
          <a:lstStyle/>
          <a:p>
            <a:endParaRPr lang="en-GB">
              <a:solidFill>
                <a:srgbClr val="04617B">
                  <a:shade val="90000"/>
                </a:srgbClr>
              </a:solidFill>
            </a:endParaRPr>
          </a:p>
        </p:txBody>
      </p:sp>
      <p:sp>
        <p:nvSpPr>
          <p:cNvPr id="5" name="Slide Number Placeholder 4"/>
          <p:cNvSpPr>
            <a:spLocks noGrp="1"/>
          </p:cNvSpPr>
          <p:nvPr>
            <p:ph type="sldNum" sz="quarter" idx="12"/>
          </p:nvPr>
        </p:nvSpPr>
        <p:spPr/>
        <p:txBody>
          <a:bodyPr/>
          <a:lstStyle/>
          <a:p>
            <a:fld id="{580CB799-7E91-4D1E-B532-617AB5A81D12}" type="slidenum">
              <a:rPr lang="en-GB" smtClean="0">
                <a:solidFill>
                  <a:srgbClr val="04617B">
                    <a:shade val="90000"/>
                  </a:srgbClr>
                </a:solidFill>
              </a:rPr>
              <a:pPr/>
              <a:t>‹#›</a:t>
            </a:fld>
            <a:endParaRPr lang="en-GB">
              <a:solidFill>
                <a:srgbClr val="04617B">
                  <a:shade val="90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44AF286-CD3C-49C0-903A-AAC096BC911B}" type="datetimeFigureOut">
              <a:rPr lang="en-US" smtClean="0">
                <a:solidFill>
                  <a:srgbClr val="04617B">
                    <a:shade val="90000"/>
                  </a:srgbClr>
                </a:solidFill>
              </a:rPr>
              <a:pPr/>
              <a:t>9/21/2012</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580CB799-7E91-4D1E-B532-617AB5A81D12}" type="slidenum">
              <a:rPr lang="en-GB" smtClean="0">
                <a:solidFill>
                  <a:srgbClr val="04617B">
                    <a:shade val="90000"/>
                  </a:srgbClr>
                </a:solidFill>
              </a:rPr>
              <a:pPr/>
              <a:t>‹#›</a:t>
            </a:fld>
            <a:endParaRPr lang="en-GB">
              <a:solidFill>
                <a:srgbClr val="04617B">
                  <a:shade val="90000"/>
                </a:srgbClr>
              </a:solidFil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4AF286-CD3C-49C0-903A-AAC096BC911B}" type="datetimeFigureOut">
              <a:rPr lang="en-US" smtClean="0">
                <a:solidFill>
                  <a:srgbClr val="04617B">
                    <a:shade val="90000"/>
                  </a:srgbClr>
                </a:solidFill>
              </a:rPr>
              <a:pPr/>
              <a:t>9/21/2012</a:t>
            </a:fld>
            <a:endParaRPr lang="en-GB">
              <a:solidFill>
                <a:srgbClr val="04617B">
                  <a:shade val="90000"/>
                </a:srgbClr>
              </a:solidFill>
            </a:endParaRPr>
          </a:p>
        </p:txBody>
      </p:sp>
      <p:sp>
        <p:nvSpPr>
          <p:cNvPr id="3" name="Footer Placeholder 2"/>
          <p:cNvSpPr>
            <a:spLocks noGrp="1"/>
          </p:cNvSpPr>
          <p:nvPr>
            <p:ph type="ftr" sz="quarter" idx="11"/>
          </p:nvPr>
        </p:nvSpPr>
        <p:spPr/>
        <p:txBody>
          <a:bodyPr/>
          <a:lstStyle/>
          <a:p>
            <a:endParaRPr lang="en-GB">
              <a:solidFill>
                <a:srgbClr val="04617B">
                  <a:shade val="90000"/>
                </a:srgbClr>
              </a:solidFill>
            </a:endParaRPr>
          </a:p>
        </p:txBody>
      </p:sp>
      <p:sp>
        <p:nvSpPr>
          <p:cNvPr id="4" name="Slide Number Placeholder 3"/>
          <p:cNvSpPr>
            <a:spLocks noGrp="1"/>
          </p:cNvSpPr>
          <p:nvPr>
            <p:ph type="sldNum" sz="quarter" idx="12"/>
          </p:nvPr>
        </p:nvSpPr>
        <p:spPr/>
        <p:txBody>
          <a:bodyPr/>
          <a:lstStyle/>
          <a:p>
            <a:fld id="{580CB799-7E91-4D1E-B532-617AB5A81D12}" type="slidenum">
              <a:rPr lang="en-GB" smtClean="0">
                <a:solidFill>
                  <a:srgbClr val="04617B">
                    <a:shade val="90000"/>
                  </a:srgbClr>
                </a:solidFill>
              </a:rPr>
              <a:pPr/>
              <a:t>‹#›</a:t>
            </a:fld>
            <a:endParaRPr lang="en-GB">
              <a:solidFill>
                <a:srgbClr val="04617B">
                  <a:shade val="90000"/>
                </a:srgbClr>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44AF286-CD3C-49C0-903A-AAC096BC911B}" type="datetimeFigureOut">
              <a:rPr lang="en-US" smtClean="0">
                <a:solidFill>
                  <a:srgbClr val="04617B">
                    <a:shade val="90000"/>
                  </a:srgbClr>
                </a:solidFill>
              </a:rPr>
              <a:pPr/>
              <a:t>9/21/2012</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580CB799-7E91-4D1E-B532-617AB5A81D12}" type="slidenum">
              <a:rPr lang="en-GB" smtClean="0">
                <a:solidFill>
                  <a:srgbClr val="04617B">
                    <a:shade val="90000"/>
                  </a:srgbClr>
                </a:solidFill>
              </a:rPr>
              <a:pPr/>
              <a:t>‹#›</a:t>
            </a:fld>
            <a:endParaRPr lang="en-GB">
              <a:solidFill>
                <a:srgbClr val="04617B">
                  <a:shade val="90000"/>
                </a:srgbClr>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44AF286-CD3C-49C0-903A-AAC096BC911B}" type="datetimeFigureOut">
              <a:rPr lang="en-US" smtClean="0">
                <a:solidFill>
                  <a:srgbClr val="04617B">
                    <a:shade val="90000"/>
                  </a:srgbClr>
                </a:solidFill>
              </a:rPr>
              <a:pPr/>
              <a:t>9/21/2012</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580CB799-7E91-4D1E-B532-617AB5A81D12}" type="slidenum">
              <a:rPr lang="en-GB" smtClean="0">
                <a:solidFill>
                  <a:srgbClr val="04617B">
                    <a:shade val="90000"/>
                  </a:srgbClr>
                </a:solidFill>
              </a:rPr>
              <a:pPr/>
              <a:t>‹#›</a:t>
            </a:fld>
            <a:endParaRPr lang="en-GB">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4AF286-CD3C-49C0-903A-AAC096BC911B}" type="datetimeFigureOut">
              <a:rPr lang="en-US" smtClean="0">
                <a:solidFill>
                  <a:srgbClr val="04617B">
                    <a:shade val="90000"/>
                  </a:srgbClr>
                </a:solidFill>
              </a:rPr>
              <a:pPr/>
              <a:t>9/21/2012</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580CB799-7E91-4D1E-B532-617AB5A81D12}" type="slidenum">
              <a:rPr lang="en-GB" smtClean="0">
                <a:solidFill>
                  <a:srgbClr val="04617B">
                    <a:shade val="90000"/>
                  </a:srgbClr>
                </a:solidFill>
              </a:rPr>
              <a:pPr/>
              <a:t>‹#›</a:t>
            </a:fld>
            <a:endParaRPr lang="en-GB">
              <a:solidFill>
                <a:srgbClr val="04617B">
                  <a:shade val="90000"/>
                </a:srgbClr>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4AF286-CD3C-49C0-903A-AAC096BC911B}" type="datetimeFigureOut">
              <a:rPr lang="en-US" smtClean="0">
                <a:solidFill>
                  <a:srgbClr val="04617B">
                    <a:shade val="90000"/>
                  </a:srgbClr>
                </a:solidFill>
              </a:rPr>
              <a:pPr/>
              <a:t>9/21/2012</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580CB799-7E91-4D1E-B532-617AB5A81D12}" type="slidenum">
              <a:rPr lang="en-GB" smtClean="0">
                <a:solidFill>
                  <a:srgbClr val="04617B">
                    <a:shade val="90000"/>
                  </a:srgbClr>
                </a:solidFill>
              </a:rPr>
              <a:pPr/>
              <a:t>‹#›</a:t>
            </a:fld>
            <a:endParaRPr lang="en-GB">
              <a:solidFill>
                <a:srgbClr val="04617B">
                  <a:shade val="90000"/>
                </a:srgbClr>
              </a:solidFil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44AF286-CD3C-49C0-903A-AAC096BC911B}" type="datetimeFigureOut">
              <a:rPr lang="en-US" smtClean="0"/>
              <a:pPr/>
              <a:t>9/21/2012</a:t>
            </a:fld>
            <a:endParaRPr lang="en-GB"/>
          </a:p>
        </p:txBody>
      </p:sp>
      <p:sp>
        <p:nvSpPr>
          <p:cNvPr id="17" name="Footer Placeholder 16"/>
          <p:cNvSpPr>
            <a:spLocks noGrp="1"/>
          </p:cNvSpPr>
          <p:nvPr>
            <p:ph type="ftr" sz="quarter" idx="11"/>
          </p:nvPr>
        </p:nvSpPr>
        <p:spPr/>
        <p:txBody>
          <a:bodyPr/>
          <a:lstStyle/>
          <a:p>
            <a:endParaRPr lang="en-GB"/>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80CB799-7E91-4D1E-B532-617AB5A81D12}" type="slidenum">
              <a:rPr lang="en-GB" smtClean="0">
                <a:solidFill>
                  <a:srgbClr val="8CADAE">
                    <a:shade val="75000"/>
                  </a:srgbClr>
                </a:solidFill>
              </a:rPr>
              <a:pPr/>
              <a:t>‹#›</a:t>
            </a:fld>
            <a:endParaRPr lang="en-GB">
              <a:solidFill>
                <a:srgbClr val="8CADAE">
                  <a:shade val="75000"/>
                </a:srgb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44AF286-CD3C-49C0-903A-AAC096BC911B}" type="datetimeFigureOut">
              <a:rPr lang="en-US" smtClean="0"/>
              <a:pPr/>
              <a:t>9/21/2012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4361688" y="1026372"/>
            <a:ext cx="457200" cy="441325"/>
          </a:xfrm>
        </p:spPr>
        <p:txBody>
          <a:bodyPr/>
          <a:lstStyle/>
          <a:p>
            <a:fld id="{580CB799-7E91-4D1E-B532-617AB5A81D12}" type="slidenum">
              <a:rPr lang="en-GB" smtClean="0">
                <a:solidFill>
                  <a:srgbClr val="8CADAE">
                    <a:shade val="75000"/>
                  </a:srgbClr>
                </a:solidFill>
              </a:rPr>
              <a:pPr/>
              <a:t>‹#›</a:t>
            </a:fld>
            <a:endParaRPr lang="en-GB">
              <a:solidFill>
                <a:srgbClr val="8CADAE">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GB"/>
          </a:p>
        </p:txBody>
      </p:sp>
      <p:sp>
        <p:nvSpPr>
          <p:cNvPr id="4" name="Date Placeholder 3"/>
          <p:cNvSpPr>
            <a:spLocks noGrp="1"/>
          </p:cNvSpPr>
          <p:nvPr>
            <p:ph type="dt" sz="half" idx="10"/>
          </p:nvPr>
        </p:nvSpPr>
        <p:spPr/>
        <p:txBody>
          <a:bodyPr/>
          <a:lstStyle/>
          <a:p>
            <a:fld id="{E44AF286-CD3C-49C0-903A-AAC096BC911B}" type="datetimeFigureOut">
              <a:rPr lang="en-US" smtClean="0"/>
              <a:pPr/>
              <a:t>9/21/2012</a:t>
            </a:fld>
            <a:endParaRPr lang="en-GB"/>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80CB799-7E91-4D1E-B532-617AB5A81D12}" type="slidenum">
              <a:rPr lang="en-GB" smtClean="0">
                <a:solidFill>
                  <a:srgbClr val="8CADAE">
                    <a:shade val="75000"/>
                  </a:srgbClr>
                </a:solidFill>
              </a:rPr>
              <a:pPr/>
              <a:t>‹#›</a:t>
            </a:fld>
            <a:endParaRPr lang="en-GB">
              <a:solidFill>
                <a:srgbClr val="8CADAE">
                  <a:shade val="75000"/>
                </a:srgb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44AF286-CD3C-49C0-903A-AAC096BC911B}" type="datetimeFigureOut">
              <a:rPr lang="en-US" smtClean="0"/>
              <a:pPr/>
              <a:t>9/21/2012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0CB799-7E91-4D1E-B532-617AB5A81D12}" type="slidenum">
              <a:rPr lang="en-GB" smtClean="0">
                <a:solidFill>
                  <a:srgbClr val="8CADAE">
                    <a:shade val="75000"/>
                  </a:srgbClr>
                </a:solidFill>
              </a:rPr>
              <a:pPr/>
              <a:t>‹#›</a:t>
            </a:fld>
            <a:endParaRPr lang="en-GB">
              <a:solidFill>
                <a:srgbClr val="8CADAE">
                  <a:shade val="75000"/>
                </a:srgbClr>
              </a:solidFill>
            </a:endParaRP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44AF286-CD3C-49C0-903A-AAC096BC911B}" type="datetimeFigureOut">
              <a:rPr lang="en-US" smtClean="0"/>
              <a:pPr/>
              <a:t>9/21/2012</a:t>
            </a:fld>
            <a:endParaRPr lang="en-GB"/>
          </a:p>
        </p:txBody>
      </p:sp>
      <p:sp>
        <p:nvSpPr>
          <p:cNvPr id="8" name="Footer Placeholder 7"/>
          <p:cNvSpPr>
            <a:spLocks noGrp="1"/>
          </p:cNvSpPr>
          <p:nvPr>
            <p:ph type="ftr" sz="quarter" idx="11"/>
          </p:nvPr>
        </p:nvSpPr>
        <p:spPr>
          <a:xfrm>
            <a:off x="304800" y="6409944"/>
            <a:ext cx="3581400" cy="365760"/>
          </a:xfrm>
        </p:spPr>
        <p:txBody>
          <a:bodyPr/>
          <a:lstStyle/>
          <a:p>
            <a:endParaRPr lang="en-GB"/>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80CB799-7E91-4D1E-B532-617AB5A81D12}" type="slidenum">
              <a:rPr lang="en-GB" smtClean="0">
                <a:solidFill>
                  <a:srgbClr val="8CADAE">
                    <a:shade val="75000"/>
                  </a:srgbClr>
                </a:solidFill>
              </a:rPr>
              <a:pPr/>
              <a:t>‹#›</a:t>
            </a:fld>
            <a:endParaRPr lang="en-GB">
              <a:solidFill>
                <a:srgbClr val="8CADAE">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44AF286-CD3C-49C0-903A-AAC096BC911B}" type="datetimeFigureOut">
              <a:rPr lang="en-US" smtClean="0">
                <a:solidFill>
                  <a:srgbClr val="04617B">
                    <a:shade val="90000"/>
                  </a:srgbClr>
                </a:solidFill>
              </a:rPr>
              <a:pPr/>
              <a:t>9/21/2012</a:t>
            </a:fld>
            <a:endParaRPr lang="en-GB">
              <a:solidFill>
                <a:srgbClr val="04617B">
                  <a:shade val="90000"/>
                </a:srgbClr>
              </a:solidFill>
            </a:endParaRPr>
          </a:p>
        </p:txBody>
      </p:sp>
      <p:sp>
        <p:nvSpPr>
          <p:cNvPr id="8" name="Footer Placeholder 7"/>
          <p:cNvSpPr>
            <a:spLocks noGrp="1"/>
          </p:cNvSpPr>
          <p:nvPr>
            <p:ph type="ftr" sz="quarter" idx="11"/>
          </p:nvPr>
        </p:nvSpPr>
        <p:spPr/>
        <p:txBody>
          <a:bodyPr/>
          <a:lstStyle/>
          <a:p>
            <a:endParaRPr lang="en-GB">
              <a:solidFill>
                <a:srgbClr val="04617B">
                  <a:shade val="90000"/>
                </a:srgbClr>
              </a:solidFill>
            </a:endParaRPr>
          </a:p>
        </p:txBody>
      </p:sp>
      <p:sp>
        <p:nvSpPr>
          <p:cNvPr id="9" name="Slide Number Placeholder 8"/>
          <p:cNvSpPr>
            <a:spLocks noGrp="1"/>
          </p:cNvSpPr>
          <p:nvPr>
            <p:ph type="sldNum" sz="quarter" idx="12"/>
          </p:nvPr>
        </p:nvSpPr>
        <p:spPr/>
        <p:txBody>
          <a:bodyPr/>
          <a:lstStyle/>
          <a:p>
            <a:fld id="{580CB799-7E91-4D1E-B532-617AB5A81D12}" type="slidenum">
              <a:rPr lang="en-GB" smtClean="0">
                <a:solidFill>
                  <a:srgbClr val="04617B">
                    <a:shade val="90000"/>
                  </a:srgbClr>
                </a:solidFill>
              </a:rPr>
              <a:pPr/>
              <a:t>‹#›</a:t>
            </a:fld>
            <a:endParaRPr lang="en-GB">
              <a:solidFill>
                <a:srgbClr val="04617B">
                  <a:shade val="90000"/>
                </a:srgbClr>
              </a:solidFill>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44AF286-CD3C-49C0-903A-AAC096BC911B}" type="datetimeFigureOut">
              <a:rPr lang="en-US" smtClean="0"/>
              <a:pPr/>
              <a:t>9/21/2012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a:xfrm>
            <a:off x="4343400" y="1036020"/>
            <a:ext cx="457200" cy="441325"/>
          </a:xfrm>
        </p:spPr>
        <p:txBody>
          <a:bodyPr/>
          <a:lstStyle/>
          <a:p>
            <a:fld id="{580CB799-7E91-4D1E-B532-617AB5A81D12}" type="slidenum">
              <a:rPr lang="en-GB" smtClean="0">
                <a:solidFill>
                  <a:srgbClr val="8CADAE">
                    <a:shade val="75000"/>
                  </a:srgbClr>
                </a:solidFill>
              </a:rPr>
              <a:pPr/>
              <a:t>‹#›</a:t>
            </a:fld>
            <a:endParaRPr lang="en-GB">
              <a:solidFill>
                <a:srgbClr val="8CADAE">
                  <a:shade val="75000"/>
                </a:srgbClr>
              </a:solidFil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 name="Date Placeholder 1"/>
          <p:cNvSpPr>
            <a:spLocks noGrp="1"/>
          </p:cNvSpPr>
          <p:nvPr>
            <p:ph type="dt" sz="half" idx="10"/>
          </p:nvPr>
        </p:nvSpPr>
        <p:spPr/>
        <p:txBody>
          <a:bodyPr/>
          <a:lstStyle/>
          <a:p>
            <a:fld id="{E44AF286-CD3C-49C0-903A-AAC096BC911B}" type="datetimeFigureOut">
              <a:rPr lang="en-US" smtClean="0"/>
              <a:pPr/>
              <a:t>9/21/2012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80CB799-7E91-4D1E-B532-617AB5A81D12}" type="slidenum">
              <a:rPr lang="en-GB" smtClean="0"/>
              <a:pPr/>
              <a:t>‹#›</a:t>
            </a:fld>
            <a:endParaRPr lang="en-GB"/>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80CB799-7E91-4D1E-B532-617AB5A81D12}" type="slidenum">
              <a:rPr lang="en-GB" smtClean="0">
                <a:solidFill>
                  <a:srgbClr val="8CADAE">
                    <a:shade val="75000"/>
                  </a:srgbClr>
                </a:solidFill>
              </a:rPr>
              <a:pPr/>
              <a:t>‹#›</a:t>
            </a:fld>
            <a:endParaRPr lang="en-GB">
              <a:solidFill>
                <a:srgbClr val="8CADAE">
                  <a:shade val="75000"/>
                </a:srgb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p:txBody>
          <a:bodyPr/>
          <a:lstStyle/>
          <a:p>
            <a:fld id="{E44AF286-CD3C-49C0-903A-AAC096BC911B}" type="datetimeFigureOut">
              <a:rPr lang="en-US" smtClean="0"/>
              <a:pPr/>
              <a:t>9/21/2012</a:t>
            </a:fld>
            <a:endParaRPr lang="en-GB"/>
          </a:p>
        </p:txBody>
      </p:sp>
      <p:sp>
        <p:nvSpPr>
          <p:cNvPr id="6" name="Footer Placeholder 5"/>
          <p:cNvSpPr>
            <a:spLocks noGrp="1"/>
          </p:cNvSpPr>
          <p:nvPr>
            <p:ph type="ftr" sz="quarter" idx="11"/>
          </p:nvPr>
        </p:nvSpPr>
        <p:spPr>
          <a:xfrm>
            <a:off x="301752" y="6410848"/>
            <a:ext cx="3383280" cy="365760"/>
          </a:xfrm>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p>
            <a:fld id="{580CB799-7E91-4D1E-B532-617AB5A81D12}" type="slidenum">
              <a:rPr lang="en-GB" smtClean="0">
                <a:solidFill>
                  <a:srgbClr val="8CADAE">
                    <a:shade val="75000"/>
                  </a:srgbClr>
                </a:solidFill>
              </a:rPr>
              <a:pPr/>
              <a:t>‹#›</a:t>
            </a:fld>
            <a:endParaRPr lang="en-GB">
              <a:solidFill>
                <a:srgbClr val="8CADAE">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a:xfrm>
            <a:off x="5788152" y="6404984"/>
            <a:ext cx="3044952" cy="365760"/>
          </a:xfrm>
        </p:spPr>
        <p:txBody>
          <a:bodyPr/>
          <a:lstStyle/>
          <a:p>
            <a:fld id="{E44AF286-CD3C-49C0-903A-AAC096BC911B}" type="datetimeFigureOut">
              <a:rPr lang="en-US" smtClean="0"/>
              <a:pPr/>
              <a:t>9/21/2012</a:t>
            </a:fld>
            <a:endParaRPr lang="en-GB"/>
          </a:p>
        </p:txBody>
      </p:sp>
      <p:sp>
        <p:nvSpPr>
          <p:cNvPr id="6" name="Footer Placeholder 5"/>
          <p:cNvSpPr>
            <a:spLocks noGrp="1"/>
          </p:cNvSpPr>
          <p:nvPr>
            <p:ph type="ftr" sz="quarter" idx="11"/>
          </p:nvPr>
        </p:nvSpPr>
        <p:spPr>
          <a:xfrm>
            <a:off x="301752" y="6410848"/>
            <a:ext cx="3584448" cy="365760"/>
          </a:xfrm>
        </p:spPr>
        <p:txBody>
          <a:bodyPr/>
          <a:lstStyle/>
          <a:p>
            <a:endParaRPr lang="en-GB"/>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4AF286-CD3C-49C0-903A-AAC096BC911B}" type="datetimeFigureOut">
              <a:rPr lang="en-US" smtClean="0"/>
              <a:pPr/>
              <a:t>9/21/2012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0CB799-7E91-4D1E-B532-617AB5A81D12}" type="slidenum">
              <a:rPr lang="en-GB" smtClean="0">
                <a:solidFill>
                  <a:srgbClr val="8CADAE">
                    <a:shade val="75000"/>
                  </a:srgbClr>
                </a:solidFill>
              </a:rPr>
              <a:pPr/>
              <a:t>‹#›</a:t>
            </a:fld>
            <a:endParaRPr lang="en-GB">
              <a:solidFill>
                <a:srgbClr val="8CADAE">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6915912" y="3009901"/>
            <a:ext cx="457200" cy="441325"/>
          </a:xfrm>
        </p:spPr>
        <p:txBody>
          <a:bodyPr/>
          <a:lstStyle/>
          <a:p>
            <a:fld id="{580CB799-7E91-4D1E-B532-617AB5A81D12}" type="slidenum">
              <a:rPr lang="en-GB" smtClean="0">
                <a:solidFill>
                  <a:srgbClr val="8CADAE">
                    <a:shade val="75000"/>
                  </a:srgbClr>
                </a:solidFill>
              </a:rPr>
              <a:pPr/>
              <a:t>‹#›</a:t>
            </a:fld>
            <a:endParaRPr lang="en-GB">
              <a:solidFill>
                <a:srgbClr val="8CADAE">
                  <a:shade val="75000"/>
                </a:srgbClr>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4AF286-CD3C-49C0-903A-AAC096BC911B}" type="datetimeFigureOut">
              <a:rPr lang="en-US" smtClean="0"/>
              <a:pPr/>
              <a:t>9/21/2012</a:t>
            </a:fld>
            <a:endParaRPr lang="en-GB"/>
          </a:p>
        </p:txBody>
      </p:sp>
      <p:sp>
        <p:nvSpPr>
          <p:cNvPr id="5" name="Footer Placeholder 4"/>
          <p:cNvSpPr>
            <a:spLocks noGrp="1"/>
          </p:cNvSpPr>
          <p:nvPr>
            <p:ph type="ftr" sz="quarter" idx="11"/>
          </p:nvPr>
        </p:nvSpPr>
        <p:spPr/>
        <p:txBody>
          <a:bodyPr/>
          <a:lstStyle/>
          <a:p>
            <a:endParaRPr lang="en-GB"/>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44AF286-CD3C-49C0-903A-AAC096BC911B}" type="datetimeFigureOut">
              <a:rPr lang="en-US" smtClean="0">
                <a:solidFill>
                  <a:srgbClr val="04617B">
                    <a:shade val="90000"/>
                  </a:srgbClr>
                </a:solidFill>
              </a:rPr>
              <a:pPr/>
              <a:t>9/21/2012</a:t>
            </a:fld>
            <a:endParaRPr lang="en-GB">
              <a:solidFill>
                <a:srgbClr val="04617B">
                  <a:shade val="90000"/>
                </a:srgbClr>
              </a:solidFill>
            </a:endParaRPr>
          </a:p>
        </p:txBody>
      </p:sp>
      <p:sp>
        <p:nvSpPr>
          <p:cNvPr id="4" name="Footer Placeholder 3"/>
          <p:cNvSpPr>
            <a:spLocks noGrp="1"/>
          </p:cNvSpPr>
          <p:nvPr>
            <p:ph type="ftr" sz="quarter" idx="11"/>
          </p:nvPr>
        </p:nvSpPr>
        <p:spPr/>
        <p:txBody>
          <a:bodyPr/>
          <a:lstStyle/>
          <a:p>
            <a:endParaRPr lang="en-GB">
              <a:solidFill>
                <a:srgbClr val="04617B">
                  <a:shade val="90000"/>
                </a:srgbClr>
              </a:solidFill>
            </a:endParaRPr>
          </a:p>
        </p:txBody>
      </p:sp>
      <p:sp>
        <p:nvSpPr>
          <p:cNvPr id="5" name="Slide Number Placeholder 4"/>
          <p:cNvSpPr>
            <a:spLocks noGrp="1"/>
          </p:cNvSpPr>
          <p:nvPr>
            <p:ph type="sldNum" sz="quarter" idx="12"/>
          </p:nvPr>
        </p:nvSpPr>
        <p:spPr/>
        <p:txBody>
          <a:bodyPr/>
          <a:lstStyle/>
          <a:p>
            <a:fld id="{580CB799-7E91-4D1E-B532-617AB5A81D12}" type="slidenum">
              <a:rPr lang="en-GB" smtClean="0">
                <a:solidFill>
                  <a:srgbClr val="04617B">
                    <a:shade val="90000"/>
                  </a:srgbClr>
                </a:solidFill>
              </a:rPr>
              <a:pPr/>
              <a:t>‹#›</a:t>
            </a:fld>
            <a:endParaRPr lang="en-GB">
              <a:solidFill>
                <a:srgbClr val="04617B">
                  <a:shade val="9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4AF286-CD3C-49C0-903A-AAC096BC911B}" type="datetimeFigureOut">
              <a:rPr lang="en-US" smtClean="0">
                <a:solidFill>
                  <a:srgbClr val="04617B">
                    <a:shade val="90000"/>
                  </a:srgbClr>
                </a:solidFill>
              </a:rPr>
              <a:pPr/>
              <a:t>9/21/2012</a:t>
            </a:fld>
            <a:endParaRPr lang="en-GB">
              <a:solidFill>
                <a:srgbClr val="04617B">
                  <a:shade val="90000"/>
                </a:srgbClr>
              </a:solidFill>
            </a:endParaRPr>
          </a:p>
        </p:txBody>
      </p:sp>
      <p:sp>
        <p:nvSpPr>
          <p:cNvPr id="3" name="Footer Placeholder 2"/>
          <p:cNvSpPr>
            <a:spLocks noGrp="1"/>
          </p:cNvSpPr>
          <p:nvPr>
            <p:ph type="ftr" sz="quarter" idx="11"/>
          </p:nvPr>
        </p:nvSpPr>
        <p:spPr/>
        <p:txBody>
          <a:bodyPr/>
          <a:lstStyle/>
          <a:p>
            <a:endParaRPr lang="en-GB">
              <a:solidFill>
                <a:srgbClr val="04617B">
                  <a:shade val="90000"/>
                </a:srgbClr>
              </a:solidFill>
            </a:endParaRPr>
          </a:p>
        </p:txBody>
      </p:sp>
      <p:sp>
        <p:nvSpPr>
          <p:cNvPr id="4" name="Slide Number Placeholder 3"/>
          <p:cNvSpPr>
            <a:spLocks noGrp="1"/>
          </p:cNvSpPr>
          <p:nvPr>
            <p:ph type="sldNum" sz="quarter" idx="12"/>
          </p:nvPr>
        </p:nvSpPr>
        <p:spPr/>
        <p:txBody>
          <a:bodyPr/>
          <a:lstStyle/>
          <a:p>
            <a:fld id="{580CB799-7E91-4D1E-B532-617AB5A81D12}" type="slidenum">
              <a:rPr lang="en-GB" smtClean="0">
                <a:solidFill>
                  <a:srgbClr val="04617B">
                    <a:shade val="90000"/>
                  </a:srgbClr>
                </a:solidFill>
              </a:rPr>
              <a:pPr/>
              <a:t>‹#›</a:t>
            </a:fld>
            <a:endParaRPr lang="en-GB">
              <a:solidFill>
                <a:srgbClr val="04617B">
                  <a:shade val="9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44AF286-CD3C-49C0-903A-AAC096BC911B}" type="datetimeFigureOut">
              <a:rPr lang="en-US" smtClean="0">
                <a:solidFill>
                  <a:srgbClr val="04617B">
                    <a:shade val="90000"/>
                  </a:srgbClr>
                </a:solidFill>
              </a:rPr>
              <a:pPr/>
              <a:t>9/21/2012</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580CB799-7E91-4D1E-B532-617AB5A81D12}" type="slidenum">
              <a:rPr lang="en-GB" smtClean="0">
                <a:solidFill>
                  <a:srgbClr val="04617B">
                    <a:shade val="90000"/>
                  </a:srgbClr>
                </a:solidFill>
              </a:rPr>
              <a:pPr/>
              <a:t>‹#›</a:t>
            </a:fld>
            <a:endParaRPr lang="en-GB">
              <a:solidFill>
                <a:srgbClr val="04617B">
                  <a:shade val="9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44AF286-CD3C-49C0-903A-AAC096BC911B}" type="datetimeFigureOut">
              <a:rPr lang="en-US" smtClean="0">
                <a:solidFill>
                  <a:srgbClr val="04617B">
                    <a:shade val="90000"/>
                  </a:srgbClr>
                </a:solidFill>
              </a:rPr>
              <a:pPr/>
              <a:t>9/21/2012</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580CB799-7E91-4D1E-B532-617AB5A81D12}" type="slidenum">
              <a:rPr lang="en-GB" smtClean="0">
                <a:solidFill>
                  <a:srgbClr val="04617B">
                    <a:shade val="90000"/>
                  </a:srgbClr>
                </a:solidFill>
              </a:rPr>
              <a:pPr/>
              <a:t>‹#›</a:t>
            </a:fld>
            <a:endParaRPr lang="en-GB">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44AF286-CD3C-49C0-903A-AAC096BC911B}" type="datetimeFigureOut">
              <a:rPr lang="en-US" smtClean="0">
                <a:solidFill>
                  <a:srgbClr val="04617B">
                    <a:shade val="90000"/>
                  </a:srgbClr>
                </a:solidFill>
              </a:rPr>
              <a:pPr/>
              <a:t>9/21/2012</a:t>
            </a:fld>
            <a:endParaRPr lang="en-GB">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80CB799-7E91-4D1E-B532-617AB5A81D12}" type="slidenum">
              <a:rPr lang="en-GB" smtClean="0">
                <a:solidFill>
                  <a:srgbClr val="04617B">
                    <a:shade val="90000"/>
                  </a:srgbClr>
                </a:solidFill>
              </a:rPr>
              <a:pPr/>
              <a:t>‹#›</a:t>
            </a:fld>
            <a:endParaRPr lang="en-GB">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44AF286-CD3C-49C0-903A-AAC096BC911B}" type="datetimeFigureOut">
              <a:rPr lang="en-US" smtClean="0"/>
              <a:pPr/>
              <a:t>9/21/2012</a:t>
            </a:fld>
            <a:endParaRPr lang="en-GB"/>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GB"/>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80CB799-7E91-4D1E-B532-617AB5A81D12}" type="slidenum">
              <a:rPr lang="en-GB" smtClean="0">
                <a:solidFill>
                  <a:srgbClr val="8CADAE">
                    <a:shade val="75000"/>
                  </a:srgbClr>
                </a:solidFill>
              </a:rPr>
              <a:pPr/>
              <a:t>‹#›</a:t>
            </a:fld>
            <a:endParaRPr lang="en-GB">
              <a:solidFill>
                <a:srgbClr val="8CADAE">
                  <a:shade val="75000"/>
                </a:srgb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44AF286-CD3C-49C0-903A-AAC096BC911B}" type="datetimeFigureOut">
              <a:rPr lang="en-US" smtClean="0">
                <a:solidFill>
                  <a:srgbClr val="04617B">
                    <a:shade val="90000"/>
                  </a:srgbClr>
                </a:solidFill>
              </a:rPr>
              <a:pPr/>
              <a:t>9/21/2012</a:t>
            </a:fld>
            <a:endParaRPr lang="en-GB">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80CB799-7E91-4D1E-B532-617AB5A81D12}" type="slidenum">
              <a:rPr lang="en-GB" smtClean="0">
                <a:solidFill>
                  <a:srgbClr val="04617B">
                    <a:shade val="90000"/>
                  </a:srgbClr>
                </a:solidFill>
              </a:rPr>
              <a:pPr/>
              <a:t>‹#›</a:t>
            </a:fld>
            <a:endParaRPr lang="en-GB">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44AF286-CD3C-49C0-903A-AAC096BC911B}" type="datetimeFigureOut">
              <a:rPr lang="en-US" smtClean="0">
                <a:solidFill>
                  <a:srgbClr val="04617B">
                    <a:shade val="90000"/>
                  </a:srgbClr>
                </a:solidFill>
              </a:rPr>
              <a:pPr/>
              <a:t>9/21/2012</a:t>
            </a:fld>
            <a:endParaRPr lang="en-GB">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80CB799-7E91-4D1E-B532-617AB5A81D12}" type="slidenum">
              <a:rPr lang="en-GB" smtClean="0">
                <a:solidFill>
                  <a:srgbClr val="04617B">
                    <a:shade val="90000"/>
                  </a:srgbClr>
                </a:solidFill>
              </a:rPr>
              <a:pPr/>
              <a:t>‹#›</a:t>
            </a:fld>
            <a:endParaRPr lang="en-GB">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44AF286-CD3C-49C0-903A-AAC096BC911B}" type="datetimeFigureOut">
              <a:rPr lang="en-US" smtClean="0"/>
              <a:pPr/>
              <a:t>9/21/2012</a:t>
            </a:fld>
            <a:endParaRPr lang="en-GB"/>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GB"/>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80CB799-7E91-4D1E-B532-617AB5A81D12}" type="slidenum">
              <a:rPr lang="en-GB" smtClean="0">
                <a:solidFill>
                  <a:srgbClr val="8CADAE">
                    <a:shade val="75000"/>
                  </a:srgbClr>
                </a:solidFill>
              </a:rPr>
              <a:pPr/>
              <a:t>‹#›</a:t>
            </a:fld>
            <a:endParaRPr lang="en-GB">
              <a:solidFill>
                <a:srgbClr val="8CADAE">
                  <a:shade val="75000"/>
                </a:srgb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6.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5.xml"/><Relationship Id="rId1" Type="http://schemas.openxmlformats.org/officeDocument/2006/relationships/slideLayout" Target="../slideLayouts/slideLayout4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nrich.maths.org/229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2.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a:normAutofit/>
          </a:bodyPr>
          <a:lstStyle/>
          <a:p>
            <a:r>
              <a:rPr lang="en-GB" dirty="0" err="1" smtClean="0"/>
              <a:t>Crimewatch</a:t>
            </a:r>
            <a:r>
              <a:rPr lang="en-GB" dirty="0" smtClean="0"/>
              <a:t> UK (transcript)</a:t>
            </a:r>
            <a:endParaRPr lang="en-GB" dirty="0"/>
          </a:p>
        </p:txBody>
      </p:sp>
      <p:sp>
        <p:nvSpPr>
          <p:cNvPr id="3" name="Content Placeholder 2"/>
          <p:cNvSpPr>
            <a:spLocks noGrp="1"/>
          </p:cNvSpPr>
          <p:nvPr>
            <p:ph idx="1"/>
          </p:nvPr>
        </p:nvSpPr>
        <p:spPr>
          <a:xfrm>
            <a:off x="323528" y="1484784"/>
            <a:ext cx="8568952" cy="4695800"/>
          </a:xfrm>
        </p:spPr>
        <p:txBody>
          <a:bodyPr>
            <a:noAutofit/>
          </a:bodyPr>
          <a:lstStyle/>
          <a:p>
            <a:r>
              <a:rPr lang="en-GB" sz="2200" dirty="0" smtClean="0"/>
              <a:t>We have just received worrying news about a series of burglaries along Numbers Street in Birmingham over the last 5 nights.</a:t>
            </a:r>
          </a:p>
          <a:p>
            <a:r>
              <a:rPr lang="en-GB" sz="2200" dirty="0" smtClean="0"/>
              <a:t>The following houses were broken into and expensive items taken.</a:t>
            </a:r>
          </a:p>
          <a:p>
            <a:r>
              <a:rPr lang="en-GB" sz="2200" dirty="0" smtClean="0"/>
              <a:t>On the first night a married couple living at 5 Numbers Street, had their TV stolen.</a:t>
            </a:r>
          </a:p>
          <a:p>
            <a:r>
              <a:rPr lang="en-GB" sz="2200" dirty="0" smtClean="0"/>
              <a:t>On the second night, a man was robbed of his rare stamps collection. He was living at 9 number street.</a:t>
            </a:r>
          </a:p>
          <a:p>
            <a:r>
              <a:rPr lang="en-GB" sz="2200" dirty="0" smtClean="0"/>
              <a:t>On the third night, the burglar struck a woman at 13 Numbers Street and took her designer shoes.</a:t>
            </a:r>
          </a:p>
          <a:p>
            <a:r>
              <a:rPr lang="en-GB" sz="2200" dirty="0" smtClean="0"/>
              <a:t>The fourth night an old grandmother, living at 17 Numbers street lost her gold false teeth to the thief. </a:t>
            </a:r>
          </a:p>
          <a:p>
            <a:r>
              <a:rPr lang="en-GB" sz="2200" dirty="0" smtClean="0"/>
              <a:t>The most recent report from Birmingham police shows the burglar has just broken into 21 Numbers Street. A man who is yet to be named is reported to have lost his pet lizard to the criminal.</a:t>
            </a:r>
            <a:endParaRPr lang="en-GB" sz="2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endParaRPr lang="en-GB" dirty="0" smtClean="0"/>
          </a:p>
          <a:p>
            <a:pPr>
              <a:buNone/>
            </a:pPr>
            <a:endParaRPr lang="en-GB" dirty="0" smtClean="0"/>
          </a:p>
          <a:p>
            <a:pPr>
              <a:buNone/>
            </a:pPr>
            <a:r>
              <a:rPr lang="en-GB" dirty="0" smtClean="0"/>
              <a:t>We are very pleased to have caught the Numbers Street burglar, however his actions have led to copycat burglaries across the city. </a:t>
            </a:r>
          </a:p>
          <a:p>
            <a:pPr>
              <a:buNone/>
            </a:pPr>
            <a:endParaRPr lang="en-GB" dirty="0" smtClean="0"/>
          </a:p>
          <a:p>
            <a:pPr>
              <a:buNone/>
            </a:pPr>
            <a:r>
              <a:rPr lang="en-GB" dirty="0" smtClean="0"/>
              <a:t>We need as much local help as we can get to solve these new crimes!</a:t>
            </a:r>
            <a:endParaRPr lang="en-GB" dirty="0"/>
          </a:p>
        </p:txBody>
      </p:sp>
      <p:pic>
        <p:nvPicPr>
          <p:cNvPr id="4" name="Picture 4" descr="http://ts4.mm.bing.net/images/thumbnail.aspx?q=1165599181791&amp;id=8c4797ac427f17a1fe37d78b9587fe5d&amp;url=http%3a%2f%2fschool.discoveryeducation.com%2fclipart%2fimages%2fpolicebadge4c.gif"/>
          <p:cNvPicPr>
            <a:picLocks noChangeAspect="1" noChangeArrowheads="1"/>
          </p:cNvPicPr>
          <p:nvPr/>
        </p:nvPicPr>
        <p:blipFill>
          <a:blip r:embed="rId2" cstate="print"/>
          <a:srcRect/>
          <a:stretch>
            <a:fillRect/>
          </a:stretch>
        </p:blipFill>
        <p:spPr bwMode="auto">
          <a:xfrm>
            <a:off x="3929058" y="642918"/>
            <a:ext cx="1214446" cy="1417641"/>
          </a:xfrm>
          <a:prstGeom prst="rect">
            <a:avLst/>
          </a:prstGeom>
          <a:noFill/>
        </p:spPr>
      </p:pic>
      <p:sp>
        <p:nvSpPr>
          <p:cNvPr id="2" name="Title 1"/>
          <p:cNvSpPr>
            <a:spLocks noGrp="1"/>
          </p:cNvSpPr>
          <p:nvPr>
            <p:ph type="title"/>
          </p:nvPr>
        </p:nvSpPr>
        <p:spPr>
          <a:xfrm>
            <a:off x="301752" y="-71462"/>
            <a:ext cx="8534400" cy="758952"/>
          </a:xfrm>
        </p:spPr>
        <p:txBody>
          <a:bodyPr/>
          <a:lstStyle/>
          <a:p>
            <a:r>
              <a:rPr lang="en-GB" b="1" dirty="0" smtClean="0">
                <a:solidFill>
                  <a:schemeClr val="tx1"/>
                </a:solidFill>
              </a:rPr>
              <a:t>Police update</a:t>
            </a:r>
            <a:endParaRPr lang="en-GB" b="1"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857232"/>
            <a:ext cx="8503920" cy="5429288"/>
          </a:xfrm>
        </p:spPr>
        <p:txBody>
          <a:bodyPr>
            <a:normAutofit lnSpcReduction="10000"/>
          </a:bodyPr>
          <a:lstStyle/>
          <a:p>
            <a:endParaRPr lang="en-GB" dirty="0" smtClean="0"/>
          </a:p>
          <a:p>
            <a:pPr>
              <a:buNone/>
            </a:pPr>
            <a:endParaRPr lang="en-GB" dirty="0" smtClean="0"/>
          </a:p>
          <a:p>
            <a:pPr>
              <a:buNone/>
            </a:pPr>
            <a:r>
              <a:rPr lang="en-GB" dirty="0" smtClean="0"/>
              <a:t>For each crime, we need to know</a:t>
            </a:r>
          </a:p>
          <a:p>
            <a:pPr marL="514350" indent="-514350">
              <a:buAutoNum type="alphaLcParenR"/>
            </a:pPr>
            <a:r>
              <a:rPr lang="en-GB" dirty="0" smtClean="0"/>
              <a:t>Which houses will be targeted over the next three nights so we can warn the residents.</a:t>
            </a:r>
          </a:p>
          <a:p>
            <a:pPr marL="514350" indent="-514350">
              <a:buAutoNum type="alphaLcParenR"/>
            </a:pPr>
            <a:r>
              <a:rPr lang="en-GB" dirty="0" smtClean="0"/>
              <a:t>What the pattern of attack is (term to term rule).</a:t>
            </a:r>
          </a:p>
          <a:p>
            <a:pPr marL="514350" indent="-514350">
              <a:buAutoNum type="alphaLcParenR"/>
            </a:pPr>
            <a:endParaRPr lang="en-GB" dirty="0" smtClean="0"/>
          </a:p>
          <a:p>
            <a:pPr marL="514350" indent="-514350">
              <a:buNone/>
            </a:pPr>
            <a:r>
              <a:rPr lang="en-GB" dirty="0" smtClean="0"/>
              <a:t>1.</a:t>
            </a:r>
          </a:p>
          <a:p>
            <a:pPr marL="514350" indent="-514350">
              <a:buNone/>
            </a:pPr>
            <a:endParaRPr lang="en-GB" dirty="0" smtClean="0"/>
          </a:p>
          <a:p>
            <a:pPr marL="514350" indent="-514350">
              <a:buNone/>
            </a:pPr>
            <a:r>
              <a:rPr lang="en-GB" dirty="0" smtClean="0"/>
              <a:t>2. </a:t>
            </a:r>
          </a:p>
          <a:p>
            <a:pPr marL="514350" indent="-514350">
              <a:buNone/>
            </a:pPr>
            <a:endParaRPr lang="en-GB" dirty="0" smtClean="0"/>
          </a:p>
          <a:p>
            <a:pPr marL="514350" indent="-514350">
              <a:buNone/>
            </a:pPr>
            <a:r>
              <a:rPr lang="en-GB" dirty="0" smtClean="0"/>
              <a:t> 3. </a:t>
            </a:r>
            <a:endParaRPr lang="en-GB" dirty="0"/>
          </a:p>
        </p:txBody>
      </p:sp>
      <p:sp>
        <p:nvSpPr>
          <p:cNvPr id="2" name="Title 1"/>
          <p:cNvSpPr>
            <a:spLocks noGrp="1"/>
          </p:cNvSpPr>
          <p:nvPr>
            <p:ph type="title"/>
          </p:nvPr>
        </p:nvSpPr>
        <p:spPr>
          <a:xfrm>
            <a:off x="301752" y="169718"/>
            <a:ext cx="8534400" cy="758952"/>
          </a:xfrm>
        </p:spPr>
        <p:txBody>
          <a:bodyPr/>
          <a:lstStyle/>
          <a:p>
            <a:r>
              <a:rPr lang="en-GB" b="1" dirty="0" smtClean="0">
                <a:solidFill>
                  <a:schemeClr val="tx1"/>
                </a:solidFill>
              </a:rPr>
              <a:t>Police instructions</a:t>
            </a:r>
            <a:endParaRPr lang="en-GB" b="1" dirty="0">
              <a:solidFill>
                <a:schemeClr val="tx1"/>
              </a:solidFill>
            </a:endParaRPr>
          </a:p>
        </p:txBody>
      </p:sp>
      <p:graphicFrame>
        <p:nvGraphicFramePr>
          <p:cNvPr id="5" name="Table 4"/>
          <p:cNvGraphicFramePr>
            <a:graphicFrameLocks noGrp="1"/>
          </p:cNvGraphicFramePr>
          <p:nvPr/>
        </p:nvGraphicFramePr>
        <p:xfrm>
          <a:off x="928662" y="3857628"/>
          <a:ext cx="7243743" cy="741680"/>
        </p:xfrm>
        <a:graphic>
          <a:graphicData uri="http://schemas.openxmlformats.org/drawingml/2006/table">
            <a:tbl>
              <a:tblPr firstRow="1" bandRow="1">
                <a:tableStyleId>{F5AB1C69-6EDB-4FF4-983F-18BD219EF322}</a:tableStyleId>
              </a:tblPr>
              <a:tblGrid>
                <a:gridCol w="1411090"/>
                <a:gridCol w="792088"/>
                <a:gridCol w="720080"/>
                <a:gridCol w="720080"/>
                <a:gridCol w="884001"/>
                <a:gridCol w="905468"/>
                <a:gridCol w="905468"/>
                <a:gridCol w="905468"/>
              </a:tblGrid>
              <a:tr h="370840">
                <a:tc>
                  <a:txBody>
                    <a:bodyPr/>
                    <a:lstStyle/>
                    <a:p>
                      <a:r>
                        <a:rPr lang="en-GB" dirty="0" smtClean="0">
                          <a:solidFill>
                            <a:schemeClr val="tx1"/>
                          </a:solidFill>
                        </a:rPr>
                        <a:t>Night</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1</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2</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3</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4</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5</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6</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7</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dirty="0" smtClean="0"/>
                        <a:t>House no.</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86</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89</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92</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95</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899592" y="4797152"/>
          <a:ext cx="7243743" cy="736600"/>
        </p:xfrm>
        <a:graphic>
          <a:graphicData uri="http://schemas.openxmlformats.org/drawingml/2006/table">
            <a:tbl>
              <a:tblPr firstRow="1" bandRow="1">
                <a:tableStyleId>{F5AB1C69-6EDB-4FF4-983F-18BD219EF322}</a:tableStyleId>
              </a:tblPr>
              <a:tblGrid>
                <a:gridCol w="1411090"/>
                <a:gridCol w="792088"/>
                <a:gridCol w="720080"/>
                <a:gridCol w="720080"/>
                <a:gridCol w="884001"/>
                <a:gridCol w="905468"/>
                <a:gridCol w="905468"/>
                <a:gridCol w="905468"/>
              </a:tblGrid>
              <a:tr h="363460">
                <a:tc>
                  <a:txBody>
                    <a:bodyPr/>
                    <a:lstStyle/>
                    <a:p>
                      <a:r>
                        <a:rPr lang="en-GB" dirty="0" smtClean="0">
                          <a:solidFill>
                            <a:schemeClr val="tx1"/>
                          </a:solidFill>
                        </a:rPr>
                        <a:t>Night</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1</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2</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3</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4</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5</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6</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7</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dirty="0" smtClean="0"/>
                        <a:t>House no.</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35</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32</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29</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26</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nvGraphicFramePr>
        <p:xfrm>
          <a:off x="899592" y="5805264"/>
          <a:ext cx="7243743" cy="736600"/>
        </p:xfrm>
        <a:graphic>
          <a:graphicData uri="http://schemas.openxmlformats.org/drawingml/2006/table">
            <a:tbl>
              <a:tblPr firstRow="1" bandRow="1">
                <a:tableStyleId>{F5AB1C69-6EDB-4FF4-983F-18BD219EF322}</a:tableStyleId>
              </a:tblPr>
              <a:tblGrid>
                <a:gridCol w="1411090"/>
                <a:gridCol w="792088"/>
                <a:gridCol w="720080"/>
                <a:gridCol w="720080"/>
                <a:gridCol w="884001"/>
                <a:gridCol w="905468"/>
                <a:gridCol w="905468"/>
                <a:gridCol w="905468"/>
              </a:tblGrid>
              <a:tr h="363460">
                <a:tc>
                  <a:txBody>
                    <a:bodyPr/>
                    <a:lstStyle/>
                    <a:p>
                      <a:r>
                        <a:rPr lang="en-GB" dirty="0" smtClean="0">
                          <a:solidFill>
                            <a:schemeClr val="tx1"/>
                          </a:solidFill>
                        </a:rPr>
                        <a:t>Night</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1</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2</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3</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4</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5</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6</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7</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dirty="0" smtClean="0"/>
                        <a:t>House no.</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2</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4</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8</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16</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Sequences</a:t>
            </a:r>
            <a:endParaRPr lang="en-GB" dirty="0"/>
          </a:p>
        </p:txBody>
      </p:sp>
      <p:sp>
        <p:nvSpPr>
          <p:cNvPr id="3" name="Content Placeholder 2"/>
          <p:cNvSpPr>
            <a:spLocks noGrp="1"/>
          </p:cNvSpPr>
          <p:nvPr>
            <p:ph idx="1"/>
          </p:nvPr>
        </p:nvSpPr>
        <p:spPr/>
        <p:txBody>
          <a:bodyPr>
            <a:normAutofit/>
          </a:bodyPr>
          <a:lstStyle/>
          <a:p>
            <a:pPr>
              <a:buNone/>
            </a:pPr>
            <a:r>
              <a:rPr lang="en-GB" dirty="0" smtClean="0">
                <a:latin typeface="+mj-lt"/>
              </a:rPr>
              <a:t>Not all sequences only use positive integers.</a:t>
            </a:r>
          </a:p>
          <a:p>
            <a:pPr>
              <a:buNone/>
            </a:pPr>
            <a:endParaRPr lang="en-GB" dirty="0" smtClean="0">
              <a:latin typeface="+mj-lt"/>
            </a:endParaRPr>
          </a:p>
          <a:p>
            <a:pPr>
              <a:buNone/>
            </a:pPr>
            <a:r>
              <a:rPr lang="en-GB" dirty="0" smtClean="0">
                <a:latin typeface="+mj-lt"/>
              </a:rPr>
              <a:t>What do you think of this..</a:t>
            </a:r>
          </a:p>
          <a:p>
            <a:pPr>
              <a:buNone/>
            </a:pPr>
            <a:endParaRPr lang="en-GB" dirty="0" smtClean="0">
              <a:latin typeface="+mj-lt"/>
            </a:endParaRPr>
          </a:p>
          <a:p>
            <a:pPr>
              <a:buNone/>
            </a:pPr>
            <a:r>
              <a:rPr lang="en-GB" dirty="0" smtClean="0">
                <a:latin typeface="+mj-lt"/>
              </a:rPr>
              <a:t>10, 7, 4, 1... Now what?</a:t>
            </a:r>
          </a:p>
          <a:p>
            <a:pPr>
              <a:buNone/>
            </a:pPr>
            <a:endParaRPr lang="en-GB" dirty="0" smtClean="0">
              <a:latin typeface="+mj-lt"/>
            </a:endParaRPr>
          </a:p>
          <a:p>
            <a:pPr>
              <a:buNone/>
            </a:pPr>
            <a:r>
              <a:rPr lang="en-GB" dirty="0" smtClean="0">
                <a:latin typeface="+mj-lt"/>
              </a:rPr>
              <a:t> 2.4, 2.6, 2.8... Now what</a:t>
            </a:r>
            <a:r>
              <a:rPr lang="en-GB" dirty="0" smtClean="0">
                <a:latin typeface="+mj-lt"/>
              </a:rPr>
              <a:t>?</a:t>
            </a:r>
            <a:endParaRPr lang="en-GB" dirty="0" smtClean="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Sequences</a:t>
            </a:r>
            <a:endParaRPr lang="en-GB" dirty="0"/>
          </a:p>
        </p:txBody>
      </p:sp>
      <p:sp>
        <p:nvSpPr>
          <p:cNvPr id="3" name="Content Placeholder 2"/>
          <p:cNvSpPr>
            <a:spLocks noGrp="1"/>
          </p:cNvSpPr>
          <p:nvPr>
            <p:ph idx="1"/>
          </p:nvPr>
        </p:nvSpPr>
        <p:spPr/>
        <p:txBody>
          <a:bodyPr>
            <a:normAutofit lnSpcReduction="10000"/>
          </a:bodyPr>
          <a:lstStyle/>
          <a:p>
            <a:pPr>
              <a:buNone/>
            </a:pPr>
            <a:r>
              <a:rPr lang="en-GB" dirty="0" smtClean="0">
                <a:latin typeface="+mj-lt"/>
              </a:rPr>
              <a:t>Not all sequences have the same term-to-term difference so you have to write the differences down.</a:t>
            </a:r>
          </a:p>
          <a:p>
            <a:pPr>
              <a:buNone/>
            </a:pPr>
            <a:endParaRPr lang="en-GB" dirty="0" smtClean="0">
              <a:latin typeface="+mj-lt"/>
            </a:endParaRPr>
          </a:p>
          <a:p>
            <a:pPr>
              <a:buNone/>
            </a:pPr>
            <a:r>
              <a:rPr lang="en-GB" dirty="0" smtClean="0">
                <a:latin typeface="+mj-lt"/>
              </a:rPr>
              <a:t>What’s going on in these..?</a:t>
            </a:r>
          </a:p>
          <a:p>
            <a:pPr>
              <a:buNone/>
            </a:pPr>
            <a:endParaRPr lang="en-GB" dirty="0" smtClean="0">
              <a:latin typeface="+mj-lt"/>
            </a:endParaRPr>
          </a:p>
          <a:p>
            <a:pPr>
              <a:buNone/>
            </a:pPr>
            <a:r>
              <a:rPr lang="en-GB" dirty="0" smtClean="0">
                <a:latin typeface="+mj-lt"/>
              </a:rPr>
              <a:t>5, 7, 10, 14, 19... </a:t>
            </a:r>
          </a:p>
          <a:p>
            <a:pPr>
              <a:buNone/>
            </a:pPr>
            <a:endParaRPr lang="en-GB" dirty="0" smtClean="0">
              <a:latin typeface="+mj-lt"/>
            </a:endParaRPr>
          </a:p>
          <a:p>
            <a:pPr>
              <a:buNone/>
            </a:pPr>
            <a:r>
              <a:rPr lang="en-GB" dirty="0" smtClean="0">
                <a:latin typeface="+mj-lt"/>
              </a:rPr>
              <a:t>2, 3, 5, 9, 17...</a:t>
            </a:r>
          </a:p>
          <a:p>
            <a:pPr>
              <a:buNone/>
            </a:pPr>
            <a:endParaRPr lang="en-GB" dirty="0" smtClean="0">
              <a:latin typeface="+mj-lt"/>
            </a:endParaRPr>
          </a:p>
          <a:p>
            <a:pPr>
              <a:buNone/>
            </a:pPr>
            <a:r>
              <a:rPr lang="en-GB" dirty="0" smtClean="0">
                <a:latin typeface="+mj-lt"/>
              </a:rPr>
              <a:t>1, 1, 2, 3, 5, 8</a:t>
            </a:r>
            <a:r>
              <a:rPr lang="en-GB" dirty="0" smtClean="0">
                <a:latin typeface="+mj-lt"/>
              </a:rPr>
              <a:t>...</a:t>
            </a:r>
            <a:endParaRPr lang="en-GB" dirty="0" smtClean="0">
              <a:solidFill>
                <a:prstClr val="black"/>
              </a:solidFill>
              <a:latin typeface="Calibri"/>
            </a:endParaRPr>
          </a:p>
          <a:p>
            <a:pPr>
              <a:buNone/>
            </a:pPr>
            <a:endParaRPr lang="en-GB" dirty="0" smtClean="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Generating sequences</a:t>
            </a:r>
            <a:endParaRPr lang="en-GB"/>
          </a:p>
        </p:txBody>
      </p:sp>
      <p:sp>
        <p:nvSpPr>
          <p:cNvPr id="3" name="Content Placeholder 2"/>
          <p:cNvSpPr>
            <a:spLocks noGrp="1"/>
          </p:cNvSpPr>
          <p:nvPr>
            <p:ph idx="1"/>
          </p:nvPr>
        </p:nvSpPr>
        <p:spPr/>
        <p:txBody>
          <a:bodyPr/>
          <a:lstStyle/>
          <a:p>
            <a:pPr>
              <a:buNone/>
            </a:pPr>
            <a:r>
              <a:rPr lang="en-GB" dirty="0" smtClean="0">
                <a:latin typeface="+mj-lt"/>
              </a:rPr>
              <a:t>Given this rule, what does the sequence look like?</a:t>
            </a:r>
          </a:p>
          <a:p>
            <a:pPr>
              <a:buNone/>
            </a:pPr>
            <a:endParaRPr lang="en-GB" dirty="0" smtClean="0">
              <a:latin typeface="+mj-lt"/>
            </a:endParaRPr>
          </a:p>
          <a:p>
            <a:pPr>
              <a:buNone/>
            </a:pPr>
            <a:r>
              <a:rPr lang="en-GB" dirty="0" smtClean="0">
                <a:latin typeface="+mj-lt"/>
              </a:rPr>
              <a:t>Start with 8</a:t>
            </a:r>
          </a:p>
          <a:p>
            <a:pPr>
              <a:buNone/>
            </a:pPr>
            <a:r>
              <a:rPr lang="en-GB" dirty="0" smtClean="0">
                <a:latin typeface="+mj-lt"/>
              </a:rPr>
              <a:t>Fill in the next 5 terms by adding 6 to the previous term</a:t>
            </a:r>
          </a:p>
          <a:p>
            <a:pPr>
              <a:buNone/>
            </a:pPr>
            <a:endParaRPr lang="en-GB" dirty="0" smtClean="0">
              <a:latin typeface="+mj-lt"/>
            </a:endParaRPr>
          </a:p>
          <a:p>
            <a:pPr>
              <a:buNone/>
            </a:pPr>
            <a:r>
              <a:rPr lang="en-GB" dirty="0" smtClean="0">
                <a:latin typeface="+mj-lt"/>
              </a:rPr>
              <a:t>Start with 10</a:t>
            </a:r>
          </a:p>
          <a:p>
            <a:pPr>
              <a:buNone/>
            </a:pPr>
            <a:r>
              <a:rPr lang="en-GB" dirty="0" smtClean="0">
                <a:latin typeface="+mj-lt"/>
              </a:rPr>
              <a:t>Fill in the next 5 terms by halving the previous term</a:t>
            </a:r>
          </a:p>
          <a:p>
            <a:pPr>
              <a:buNone/>
            </a:pPr>
            <a:endParaRPr lang="en-GB" dirty="0" smtClean="0">
              <a:latin typeface="+mj-lt"/>
            </a:endParaRPr>
          </a:p>
          <a:p>
            <a:pPr>
              <a:buNone/>
            </a:pPr>
            <a:endParaRPr lang="en-GB"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tx1"/>
                </a:solidFill>
              </a:rPr>
              <a:t>Burglar </a:t>
            </a:r>
            <a:r>
              <a:rPr lang="en-GB" b="1" dirty="0" err="1" smtClean="0">
                <a:solidFill>
                  <a:schemeClr val="tx1"/>
                </a:solidFill>
              </a:rPr>
              <a:t>vs</a:t>
            </a:r>
            <a:r>
              <a:rPr lang="en-GB" b="1" dirty="0" smtClean="0">
                <a:solidFill>
                  <a:schemeClr val="tx1"/>
                </a:solidFill>
              </a:rPr>
              <a:t> Police</a:t>
            </a:r>
            <a:endParaRPr lang="en-GB" b="1" dirty="0">
              <a:solidFill>
                <a:schemeClr val="tx1"/>
              </a:solidFill>
            </a:endParaRPr>
          </a:p>
        </p:txBody>
      </p:sp>
      <p:sp>
        <p:nvSpPr>
          <p:cNvPr id="3" name="Content Placeholder 2"/>
          <p:cNvSpPr>
            <a:spLocks noGrp="1"/>
          </p:cNvSpPr>
          <p:nvPr>
            <p:ph idx="1"/>
          </p:nvPr>
        </p:nvSpPr>
        <p:spPr/>
        <p:txBody>
          <a:bodyPr/>
          <a:lstStyle/>
          <a:p>
            <a:r>
              <a:rPr lang="en-GB" dirty="0" smtClean="0"/>
              <a:t>First, pretend to be a burglar.</a:t>
            </a:r>
          </a:p>
          <a:p>
            <a:r>
              <a:rPr lang="en-GB" dirty="0" smtClean="0"/>
              <a:t>Burglars need to come up with a sequence of houses they want to steal from.</a:t>
            </a:r>
          </a:p>
          <a:p>
            <a:r>
              <a:rPr lang="en-GB" dirty="0" smtClean="0"/>
              <a:t>Swap your sequence with someone else</a:t>
            </a:r>
          </a:p>
          <a:p>
            <a:r>
              <a:rPr lang="en-GB" dirty="0" smtClean="0"/>
              <a:t>Next pretend to be police.</a:t>
            </a:r>
          </a:p>
          <a:p>
            <a:r>
              <a:rPr lang="en-GB" dirty="0" smtClean="0"/>
              <a:t>Police have to work out the pattern and the term to term rule.</a:t>
            </a:r>
          </a:p>
          <a:p>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tx1"/>
                </a:solidFill>
              </a:rPr>
              <a:t>Be a SUPER detective</a:t>
            </a:r>
            <a:endParaRPr lang="en-GB" dirty="0">
              <a:solidFill>
                <a:schemeClr val="tx1"/>
              </a:solidFill>
            </a:endParaRPr>
          </a:p>
        </p:txBody>
      </p:sp>
      <p:sp>
        <p:nvSpPr>
          <p:cNvPr id="3" name="Content Placeholder 2"/>
          <p:cNvSpPr>
            <a:spLocks noGrp="1"/>
          </p:cNvSpPr>
          <p:nvPr>
            <p:ph idx="1"/>
          </p:nvPr>
        </p:nvSpPr>
        <p:spPr/>
        <p:txBody>
          <a:bodyPr>
            <a:normAutofit fontScale="92500" lnSpcReduction="10000"/>
          </a:bodyPr>
          <a:lstStyle/>
          <a:p>
            <a:pPr>
              <a:buNone/>
            </a:pPr>
            <a:r>
              <a:rPr lang="en-GB" dirty="0" smtClean="0">
                <a:solidFill>
                  <a:srgbClr val="C00000"/>
                </a:solidFill>
                <a:latin typeface="Calibri" pitchFamily="34" charset="0"/>
              </a:rPr>
              <a:t>The BIG question:</a:t>
            </a:r>
          </a:p>
          <a:p>
            <a:r>
              <a:rPr lang="en-GB" dirty="0" smtClean="0">
                <a:latin typeface="Calibri" pitchFamily="34" charset="0"/>
              </a:rPr>
              <a:t>What if I asked you to predict the house number (term) on the 30</a:t>
            </a:r>
            <a:r>
              <a:rPr lang="en-GB" baseline="30000" dirty="0" smtClean="0">
                <a:latin typeface="Calibri" pitchFamily="34" charset="0"/>
              </a:rPr>
              <a:t>th</a:t>
            </a:r>
            <a:r>
              <a:rPr lang="en-GB" dirty="0" smtClean="0">
                <a:latin typeface="Calibri" pitchFamily="34" charset="0"/>
              </a:rPr>
              <a:t> night, 100</a:t>
            </a:r>
            <a:r>
              <a:rPr lang="en-GB" baseline="30000" dirty="0" smtClean="0">
                <a:latin typeface="Calibri" pitchFamily="34" charset="0"/>
              </a:rPr>
              <a:t>th</a:t>
            </a:r>
            <a:r>
              <a:rPr lang="en-GB" dirty="0" smtClean="0">
                <a:latin typeface="Calibri" pitchFamily="34" charset="0"/>
              </a:rPr>
              <a:t> night or 500</a:t>
            </a:r>
            <a:r>
              <a:rPr lang="en-GB" baseline="30000" dirty="0" smtClean="0">
                <a:latin typeface="Calibri" pitchFamily="34" charset="0"/>
              </a:rPr>
              <a:t>th</a:t>
            </a:r>
            <a:r>
              <a:rPr lang="en-GB" dirty="0" smtClean="0">
                <a:latin typeface="Calibri" pitchFamily="34" charset="0"/>
              </a:rPr>
              <a:t> night?</a:t>
            </a:r>
          </a:p>
          <a:p>
            <a:r>
              <a:rPr lang="en-GB" dirty="0" smtClean="0">
                <a:latin typeface="Calibri" pitchFamily="34" charset="0"/>
              </a:rPr>
              <a:t>Rather than just continuing the pattern,</a:t>
            </a:r>
          </a:p>
          <a:p>
            <a:r>
              <a:rPr lang="en-GB" dirty="0" smtClean="0">
                <a:latin typeface="Calibri" pitchFamily="34" charset="0"/>
              </a:rPr>
              <a:t>What’s the fastest way to tell where the burglar will be on any night (n)?</a:t>
            </a:r>
          </a:p>
          <a:p>
            <a:endParaRPr lang="en-GB" dirty="0" smtClean="0">
              <a:latin typeface="Calibri" pitchFamily="34" charset="0"/>
            </a:endParaRPr>
          </a:p>
          <a:p>
            <a:r>
              <a:rPr lang="en-GB" dirty="0" smtClean="0">
                <a:latin typeface="Calibri" pitchFamily="34" charset="0"/>
              </a:rPr>
              <a:t>Hint: Is there a link between the position of the term, and the term itself? (the night, and the house number)</a:t>
            </a:r>
          </a:p>
          <a:p>
            <a:r>
              <a:rPr lang="en-GB" dirty="0" smtClean="0">
                <a:latin typeface="Calibri" pitchFamily="34" charset="0"/>
              </a:rPr>
              <a:t>Hint: Try and multiply the term-to-term rule by the position, how far is it out?</a:t>
            </a:r>
          </a:p>
          <a:p>
            <a:endParaRPr lang="en-GB" dirty="0">
              <a:latin typeface="Calibri" pitchFamily="34" charset="0"/>
            </a:endParaRPr>
          </a:p>
        </p:txBody>
      </p:sp>
      <p:pic>
        <p:nvPicPr>
          <p:cNvPr id="5121" name="Picture 1" descr="C:\Documents and Settings\y.zhang\Local Settings\Temporary Internet Files\Content.IE5\NSXE819I\MC900310042[1].wmf"/>
          <p:cNvPicPr>
            <a:picLocks noChangeAspect="1" noChangeArrowheads="1"/>
          </p:cNvPicPr>
          <p:nvPr/>
        </p:nvPicPr>
        <p:blipFill>
          <a:blip r:embed="rId3" cstate="print"/>
          <a:srcRect/>
          <a:stretch>
            <a:fillRect/>
          </a:stretch>
        </p:blipFill>
        <p:spPr bwMode="auto">
          <a:xfrm>
            <a:off x="6929454" y="162296"/>
            <a:ext cx="1616659" cy="183794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0" end="0"/>
                                            </p:txEl>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143000"/>
          </a:xfrm>
        </p:spPr>
        <p:txBody>
          <a:bodyPr/>
          <a:lstStyle/>
          <a:p>
            <a:r>
              <a:rPr lang="en-GB" dirty="0" smtClean="0"/>
              <a:t>Position to term (General rule)</a:t>
            </a:r>
            <a:endParaRPr lang="en-GB" dirty="0"/>
          </a:p>
        </p:txBody>
      </p:sp>
      <p:sp>
        <p:nvSpPr>
          <p:cNvPr id="10" name="Content Placeholder 2"/>
          <p:cNvSpPr>
            <a:spLocks noGrp="1"/>
          </p:cNvSpPr>
          <p:nvPr>
            <p:ph idx="1"/>
          </p:nvPr>
        </p:nvSpPr>
        <p:spPr>
          <a:xfrm>
            <a:off x="142876" y="4714884"/>
            <a:ext cx="9001156" cy="1928826"/>
          </a:xfrm>
        </p:spPr>
        <p:txBody>
          <a:bodyPr>
            <a:normAutofit fontScale="92500" lnSpcReduction="20000"/>
          </a:bodyPr>
          <a:lstStyle/>
          <a:p>
            <a:pPr>
              <a:buNone/>
            </a:pPr>
            <a:r>
              <a:rPr lang="en-GB" dirty="0" smtClean="0">
                <a:latin typeface="+mj-lt"/>
              </a:rPr>
              <a:t>Any night (n) = Term to term x n + the amount to get back to the term.</a:t>
            </a:r>
          </a:p>
          <a:p>
            <a:pPr algn="ctr">
              <a:buNone/>
            </a:pPr>
            <a:r>
              <a:rPr lang="en-GB" dirty="0" smtClean="0">
                <a:latin typeface="+mj-lt"/>
              </a:rPr>
              <a:t>Nth term = 4n + 1</a:t>
            </a:r>
          </a:p>
          <a:p>
            <a:pPr algn="ctr">
              <a:buNone/>
            </a:pPr>
            <a:r>
              <a:rPr lang="en-GB" dirty="0" smtClean="0">
                <a:latin typeface="+mj-lt"/>
              </a:rPr>
              <a:t>Try it! On the 10</a:t>
            </a:r>
            <a:r>
              <a:rPr lang="en-GB" baseline="30000" dirty="0" smtClean="0">
                <a:latin typeface="+mj-lt"/>
              </a:rPr>
              <a:t>th</a:t>
            </a:r>
            <a:r>
              <a:rPr lang="en-GB" dirty="0" smtClean="0">
                <a:latin typeface="+mj-lt"/>
              </a:rPr>
              <a:t> night...</a:t>
            </a:r>
          </a:p>
          <a:p>
            <a:pPr algn="ctr">
              <a:buNone/>
            </a:pPr>
            <a:r>
              <a:rPr lang="en-GB" dirty="0" smtClean="0">
                <a:latin typeface="+mj-lt"/>
              </a:rPr>
              <a:t>4 x 10 + 1 = 40 + 1 = 41!</a:t>
            </a:r>
          </a:p>
          <a:p>
            <a:pPr algn="ctr">
              <a:buNone/>
            </a:pPr>
            <a:r>
              <a:rPr lang="en-GB" dirty="0" smtClean="0">
                <a:latin typeface="+mj-lt"/>
              </a:rPr>
              <a:t>On the 500</a:t>
            </a:r>
            <a:r>
              <a:rPr lang="en-GB" baseline="30000" dirty="0" smtClean="0">
                <a:latin typeface="+mj-lt"/>
              </a:rPr>
              <a:t>th</a:t>
            </a:r>
            <a:r>
              <a:rPr lang="en-GB" dirty="0" smtClean="0">
                <a:latin typeface="+mj-lt"/>
              </a:rPr>
              <a:t> Night?</a:t>
            </a:r>
          </a:p>
          <a:p>
            <a:pPr algn="ctr">
              <a:buNone/>
            </a:pPr>
            <a:endParaRPr lang="en-GB" dirty="0">
              <a:latin typeface="+mj-lt"/>
            </a:endParaRPr>
          </a:p>
        </p:txBody>
      </p:sp>
      <p:graphicFrame>
        <p:nvGraphicFramePr>
          <p:cNvPr id="4" name="Table 3"/>
          <p:cNvGraphicFramePr>
            <a:graphicFrameLocks noGrp="1"/>
          </p:cNvGraphicFramePr>
          <p:nvPr/>
        </p:nvGraphicFramePr>
        <p:xfrm>
          <a:off x="357156" y="1500174"/>
          <a:ext cx="8572561" cy="3108960"/>
        </p:xfrm>
        <a:graphic>
          <a:graphicData uri="http://schemas.openxmlformats.org/drawingml/2006/table">
            <a:tbl>
              <a:tblPr firstRow="1" bandRow="1"/>
              <a:tblGrid>
                <a:gridCol w="1428761"/>
                <a:gridCol w="1785950"/>
                <a:gridCol w="1785950"/>
                <a:gridCol w="1928827"/>
                <a:gridCol w="1643073"/>
              </a:tblGrid>
              <a:tr h="370840">
                <a:tc>
                  <a:txBody>
                    <a:bodyPr/>
                    <a:lstStyle>
                      <a:lvl1pPr marL="0" algn="l" rtl="0" eaLnBrk="1" latinLnBrk="0" hangingPunct="1">
                        <a:defRPr kumimoji="0" b="1" kern="1200">
                          <a:solidFill>
                            <a:schemeClr val="lt1"/>
                          </a:solidFill>
                          <a:latin typeface="Georgia"/>
                        </a:defRPr>
                      </a:lvl1pPr>
                      <a:lvl2pPr marL="457200" algn="l" rtl="0" eaLnBrk="1" latinLnBrk="0" hangingPunct="1">
                        <a:defRPr kumimoji="0" b="1" kern="1200">
                          <a:solidFill>
                            <a:schemeClr val="lt1"/>
                          </a:solidFill>
                          <a:latin typeface="Georgia"/>
                        </a:defRPr>
                      </a:lvl2pPr>
                      <a:lvl3pPr marL="914400" algn="l" rtl="0" eaLnBrk="1" latinLnBrk="0" hangingPunct="1">
                        <a:defRPr kumimoji="0" b="1" kern="1200">
                          <a:solidFill>
                            <a:schemeClr val="lt1"/>
                          </a:solidFill>
                          <a:latin typeface="Georgia"/>
                        </a:defRPr>
                      </a:lvl3pPr>
                      <a:lvl4pPr marL="1371600" algn="l" rtl="0" eaLnBrk="1" latinLnBrk="0" hangingPunct="1">
                        <a:defRPr kumimoji="0" b="1" kern="1200">
                          <a:solidFill>
                            <a:schemeClr val="lt1"/>
                          </a:solidFill>
                          <a:latin typeface="Georgia"/>
                        </a:defRPr>
                      </a:lvl4pPr>
                      <a:lvl5pPr marL="1828800" algn="l" rtl="0" eaLnBrk="1" latinLnBrk="0" hangingPunct="1">
                        <a:defRPr kumimoji="0" b="1" kern="1200">
                          <a:solidFill>
                            <a:schemeClr val="lt1"/>
                          </a:solidFill>
                          <a:latin typeface="Georgia"/>
                        </a:defRPr>
                      </a:lvl5pPr>
                      <a:lvl6pPr marL="2286000" algn="l" rtl="0" eaLnBrk="1" latinLnBrk="0" hangingPunct="1">
                        <a:defRPr kumimoji="0" b="1" kern="1200">
                          <a:solidFill>
                            <a:schemeClr val="lt1"/>
                          </a:solidFill>
                          <a:latin typeface="Georgia"/>
                        </a:defRPr>
                      </a:lvl6pPr>
                      <a:lvl7pPr marL="2743200" algn="l" rtl="0" eaLnBrk="1" latinLnBrk="0" hangingPunct="1">
                        <a:defRPr kumimoji="0" b="1" kern="1200">
                          <a:solidFill>
                            <a:schemeClr val="lt1"/>
                          </a:solidFill>
                          <a:latin typeface="Georgia"/>
                        </a:defRPr>
                      </a:lvl7pPr>
                      <a:lvl8pPr marL="3200400" algn="l" rtl="0" eaLnBrk="1" latinLnBrk="0" hangingPunct="1">
                        <a:defRPr kumimoji="0" b="1" kern="1200">
                          <a:solidFill>
                            <a:schemeClr val="lt1"/>
                          </a:solidFill>
                          <a:latin typeface="Georgia"/>
                        </a:defRPr>
                      </a:lvl8pPr>
                      <a:lvl9pPr marL="3657600" algn="l" rtl="0" eaLnBrk="1" latinLnBrk="0" hangingPunct="1">
                        <a:defRPr kumimoji="0" b="1" kern="1200">
                          <a:solidFill>
                            <a:schemeClr val="lt1"/>
                          </a:solidFill>
                          <a:latin typeface="Georgia"/>
                        </a:defRPr>
                      </a:lvl9pPr>
                    </a:lstStyle>
                    <a:p>
                      <a:r>
                        <a:rPr lang="en-GB" sz="2400" dirty="0" smtClean="0">
                          <a:solidFill>
                            <a:schemeClr val="tx1"/>
                          </a:solidFill>
                          <a:latin typeface="+mj-lt"/>
                        </a:rPr>
                        <a:t>Position (Night)</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CADAE"/>
                    </a:solidFill>
                  </a:tcPr>
                </a:tc>
                <a:tc>
                  <a:txBody>
                    <a:bodyPr/>
                    <a:lstStyle>
                      <a:lvl1pPr marL="0" algn="l" rtl="0" eaLnBrk="1" latinLnBrk="0" hangingPunct="1">
                        <a:defRPr kumimoji="0" b="1" kern="1200">
                          <a:solidFill>
                            <a:schemeClr val="lt1"/>
                          </a:solidFill>
                          <a:latin typeface="Georgia"/>
                        </a:defRPr>
                      </a:lvl1pPr>
                      <a:lvl2pPr marL="457200" algn="l" rtl="0" eaLnBrk="1" latinLnBrk="0" hangingPunct="1">
                        <a:defRPr kumimoji="0" b="1" kern="1200">
                          <a:solidFill>
                            <a:schemeClr val="lt1"/>
                          </a:solidFill>
                          <a:latin typeface="Georgia"/>
                        </a:defRPr>
                      </a:lvl2pPr>
                      <a:lvl3pPr marL="914400" algn="l" rtl="0" eaLnBrk="1" latinLnBrk="0" hangingPunct="1">
                        <a:defRPr kumimoji="0" b="1" kern="1200">
                          <a:solidFill>
                            <a:schemeClr val="lt1"/>
                          </a:solidFill>
                          <a:latin typeface="Georgia"/>
                        </a:defRPr>
                      </a:lvl3pPr>
                      <a:lvl4pPr marL="1371600" algn="l" rtl="0" eaLnBrk="1" latinLnBrk="0" hangingPunct="1">
                        <a:defRPr kumimoji="0" b="1" kern="1200">
                          <a:solidFill>
                            <a:schemeClr val="lt1"/>
                          </a:solidFill>
                          <a:latin typeface="Georgia"/>
                        </a:defRPr>
                      </a:lvl4pPr>
                      <a:lvl5pPr marL="1828800" algn="l" rtl="0" eaLnBrk="1" latinLnBrk="0" hangingPunct="1">
                        <a:defRPr kumimoji="0" b="1" kern="1200">
                          <a:solidFill>
                            <a:schemeClr val="lt1"/>
                          </a:solidFill>
                          <a:latin typeface="Georgia"/>
                        </a:defRPr>
                      </a:lvl5pPr>
                      <a:lvl6pPr marL="2286000" algn="l" rtl="0" eaLnBrk="1" latinLnBrk="0" hangingPunct="1">
                        <a:defRPr kumimoji="0" b="1" kern="1200">
                          <a:solidFill>
                            <a:schemeClr val="lt1"/>
                          </a:solidFill>
                          <a:latin typeface="Georgia"/>
                        </a:defRPr>
                      </a:lvl6pPr>
                      <a:lvl7pPr marL="2743200" algn="l" rtl="0" eaLnBrk="1" latinLnBrk="0" hangingPunct="1">
                        <a:defRPr kumimoji="0" b="1" kern="1200">
                          <a:solidFill>
                            <a:schemeClr val="lt1"/>
                          </a:solidFill>
                          <a:latin typeface="Georgia"/>
                        </a:defRPr>
                      </a:lvl7pPr>
                      <a:lvl8pPr marL="3200400" algn="l" rtl="0" eaLnBrk="1" latinLnBrk="0" hangingPunct="1">
                        <a:defRPr kumimoji="0" b="1" kern="1200">
                          <a:solidFill>
                            <a:schemeClr val="lt1"/>
                          </a:solidFill>
                          <a:latin typeface="Georgia"/>
                        </a:defRPr>
                      </a:lvl8pPr>
                      <a:lvl9pPr marL="3657600" algn="l" rtl="0" eaLnBrk="1" latinLnBrk="0" hangingPunct="1">
                        <a:defRPr kumimoji="0" b="1" kern="1200">
                          <a:solidFill>
                            <a:schemeClr val="lt1"/>
                          </a:solidFill>
                          <a:latin typeface="Georgia"/>
                        </a:defRPr>
                      </a:lvl9pPr>
                    </a:lstStyle>
                    <a:p>
                      <a:r>
                        <a:rPr lang="en-GB" sz="2400" dirty="0" smtClean="0">
                          <a:solidFill>
                            <a:schemeClr val="tx1"/>
                          </a:solidFill>
                          <a:latin typeface="+mj-lt"/>
                        </a:rPr>
                        <a:t>Term</a:t>
                      </a:r>
                      <a:r>
                        <a:rPr lang="en-GB" sz="2400" baseline="0" dirty="0" smtClean="0">
                          <a:solidFill>
                            <a:schemeClr val="tx1"/>
                          </a:solidFill>
                          <a:latin typeface="+mj-lt"/>
                        </a:rPr>
                        <a:t> (House)</a:t>
                      </a:r>
                      <a:endParaRPr lang="en-GB" sz="2400" dirty="0">
                        <a:solidFill>
                          <a:schemeClr val="tx1"/>
                        </a:solidFill>
                        <a:latin typeface="+mj-lt"/>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CADAE"/>
                    </a:solidFill>
                  </a:tcPr>
                </a:tc>
                <a:tc>
                  <a:txBody>
                    <a:bodyPr/>
                    <a:lstStyle/>
                    <a:p>
                      <a:r>
                        <a:rPr lang="en-GB" sz="2400" b="1" dirty="0" smtClean="0">
                          <a:solidFill>
                            <a:schemeClr val="tx1"/>
                          </a:solidFill>
                          <a:latin typeface="+mj-lt"/>
                        </a:rPr>
                        <a:t>Term</a:t>
                      </a:r>
                      <a:r>
                        <a:rPr lang="en-GB" sz="2400" b="1" baseline="0" dirty="0" smtClean="0">
                          <a:solidFill>
                            <a:schemeClr val="tx1"/>
                          </a:solidFill>
                          <a:latin typeface="+mj-lt"/>
                        </a:rPr>
                        <a:t> to term</a:t>
                      </a:r>
                      <a:endParaRPr lang="en-GB" sz="2400" b="1" dirty="0">
                        <a:solidFill>
                          <a:schemeClr val="tx1"/>
                        </a:solidFill>
                        <a:latin typeface="+mj-lt"/>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CADAE"/>
                    </a:solidFill>
                  </a:tcPr>
                </a:tc>
                <a:tc>
                  <a:txBody>
                    <a:bodyPr/>
                    <a:lstStyle/>
                    <a:p>
                      <a:r>
                        <a:rPr lang="en-GB" sz="2400" b="1" dirty="0" smtClean="0">
                          <a:solidFill>
                            <a:schemeClr val="tx1"/>
                          </a:solidFill>
                          <a:latin typeface="+mj-lt"/>
                        </a:rPr>
                        <a:t>Position x Term to term</a:t>
                      </a:r>
                      <a:endParaRPr lang="en-GB" sz="2400" b="1" dirty="0">
                        <a:solidFill>
                          <a:schemeClr val="tx1"/>
                        </a:solidFill>
                        <a:latin typeface="+mj-lt"/>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CADAE"/>
                    </a:solidFill>
                  </a:tcPr>
                </a:tc>
                <a:tc>
                  <a:txBody>
                    <a:bodyPr/>
                    <a:lstStyle/>
                    <a:p>
                      <a:r>
                        <a:rPr lang="en-GB" sz="2400" b="1" dirty="0" smtClean="0">
                          <a:solidFill>
                            <a:schemeClr val="tx1"/>
                          </a:solidFill>
                          <a:latin typeface="+mj-lt"/>
                        </a:rPr>
                        <a:t>How</a:t>
                      </a:r>
                      <a:r>
                        <a:rPr lang="en-GB" sz="2400" b="1" baseline="0" dirty="0" smtClean="0">
                          <a:solidFill>
                            <a:schemeClr val="tx1"/>
                          </a:solidFill>
                          <a:latin typeface="+mj-lt"/>
                        </a:rPr>
                        <a:t> to get to the term</a:t>
                      </a:r>
                      <a:endParaRPr lang="en-GB" sz="2400" b="1"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CADAE"/>
                    </a:solidFill>
                  </a:tcPr>
                </a:tc>
              </a:tr>
              <a:tr h="370840">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1</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40000"/>
                      </a:srgbClr>
                    </a:solidFill>
                  </a:tcPr>
                </a:tc>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5</a:t>
                      </a:r>
                      <a:endParaRPr lang="en-GB" sz="2400" dirty="0">
                        <a:solidFill>
                          <a:schemeClr val="tx1"/>
                        </a:solidFill>
                        <a:latin typeface="+mj-lt"/>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40000"/>
                      </a:srgbClr>
                    </a:solidFill>
                  </a:tcPr>
                </a:tc>
                <a:tc>
                  <a:txBody>
                    <a:bodyPr/>
                    <a:lstStyle/>
                    <a:p>
                      <a:r>
                        <a:rPr lang="en-GB" sz="2400" dirty="0" smtClean="0">
                          <a:solidFill>
                            <a:schemeClr val="tx1"/>
                          </a:solidFill>
                          <a:latin typeface="+mj-lt"/>
                        </a:rPr>
                        <a:t>+ 4</a:t>
                      </a:r>
                      <a:endParaRPr lang="en-GB" sz="2400" dirty="0">
                        <a:solidFill>
                          <a:schemeClr val="tx1"/>
                        </a:solidFill>
                        <a:latin typeface="+mj-lt"/>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CADAE">
                        <a:tint val="40000"/>
                      </a:srgbClr>
                    </a:solidFill>
                  </a:tcPr>
                </a:tc>
                <a:tc>
                  <a:txBody>
                    <a:bodyPr/>
                    <a:lstStyle/>
                    <a:p>
                      <a:r>
                        <a:rPr lang="en-GB" sz="2400" dirty="0" smtClean="0">
                          <a:solidFill>
                            <a:schemeClr val="tx1"/>
                          </a:solidFill>
                          <a:latin typeface="+mj-lt"/>
                        </a:rPr>
                        <a:t>1 x 4 = 4</a:t>
                      </a:r>
                      <a:endParaRPr lang="en-GB" sz="2400" dirty="0">
                        <a:solidFill>
                          <a:schemeClr val="tx1"/>
                        </a:solidFill>
                        <a:latin typeface="+mj-lt"/>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CADAE">
                        <a:tint val="40000"/>
                      </a:srgbClr>
                    </a:solidFill>
                  </a:tcPr>
                </a:tc>
                <a:tc>
                  <a:txBody>
                    <a:bodyPr/>
                    <a:lstStyle/>
                    <a:p>
                      <a:r>
                        <a:rPr lang="en-GB" sz="2400" dirty="0" smtClean="0">
                          <a:solidFill>
                            <a:schemeClr val="tx1"/>
                          </a:solidFill>
                          <a:latin typeface="+mj-lt"/>
                        </a:rPr>
                        <a:t>+ 1</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CADAE">
                        <a:tint val="40000"/>
                      </a:srgbClr>
                    </a:solidFill>
                  </a:tcPr>
                </a:tc>
              </a:tr>
              <a:tr h="370840">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2</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20000"/>
                      </a:srgbClr>
                    </a:solidFill>
                  </a:tcPr>
                </a:tc>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9</a:t>
                      </a:r>
                      <a:endParaRPr lang="en-GB" sz="2400" dirty="0">
                        <a:solidFill>
                          <a:schemeClr val="tx1"/>
                        </a:solidFill>
                        <a:latin typeface="+mj-lt"/>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20000"/>
                      </a:srgbClr>
                    </a:solidFill>
                  </a:tcPr>
                </a:tc>
                <a:tc>
                  <a:txBody>
                    <a:bodyPr/>
                    <a:lstStyle/>
                    <a:p>
                      <a:r>
                        <a:rPr lang="en-GB" sz="2400" dirty="0" smtClean="0">
                          <a:solidFill>
                            <a:schemeClr val="tx1"/>
                          </a:solidFill>
                          <a:latin typeface="+mj-lt"/>
                        </a:rPr>
                        <a:t>+ 4</a:t>
                      </a:r>
                      <a:endParaRPr lang="en-GB" sz="2400" dirty="0">
                        <a:solidFill>
                          <a:schemeClr val="tx1"/>
                        </a:solidFill>
                        <a:latin typeface="+mj-lt"/>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CADAE">
                        <a:tint val="20000"/>
                      </a:srgbClr>
                    </a:solidFill>
                  </a:tcPr>
                </a:tc>
                <a:tc>
                  <a:txBody>
                    <a:bodyPr/>
                    <a:lstStyle/>
                    <a:p>
                      <a:r>
                        <a:rPr lang="en-GB" sz="2400" dirty="0" smtClean="0">
                          <a:solidFill>
                            <a:schemeClr val="tx1"/>
                          </a:solidFill>
                          <a:latin typeface="+mj-lt"/>
                        </a:rPr>
                        <a:t>2 x 4 = 8</a:t>
                      </a:r>
                      <a:endParaRPr lang="en-GB" sz="2400" dirty="0">
                        <a:solidFill>
                          <a:schemeClr val="tx1"/>
                        </a:solidFill>
                        <a:latin typeface="+mj-lt"/>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CADAE">
                        <a:tint val="20000"/>
                      </a:srgbClr>
                    </a:solidFill>
                  </a:tcPr>
                </a:tc>
                <a:tc>
                  <a:txBody>
                    <a:bodyPr/>
                    <a:lstStyle/>
                    <a:p>
                      <a:r>
                        <a:rPr lang="en-GB" sz="2400" dirty="0" smtClean="0">
                          <a:solidFill>
                            <a:schemeClr val="tx1"/>
                          </a:solidFill>
                          <a:latin typeface="+mj-lt"/>
                        </a:rPr>
                        <a:t>+ 1</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CADAE">
                        <a:tint val="20000"/>
                      </a:srgbClr>
                    </a:solidFill>
                  </a:tcPr>
                </a:tc>
              </a:tr>
              <a:tr h="370840">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3</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40000"/>
                      </a:srgbClr>
                    </a:solidFill>
                  </a:tcPr>
                </a:tc>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13</a:t>
                      </a:r>
                      <a:endParaRPr lang="en-GB" sz="2400" dirty="0">
                        <a:solidFill>
                          <a:schemeClr val="tx1"/>
                        </a:solidFill>
                        <a:latin typeface="+mj-lt"/>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40000"/>
                      </a:srgbClr>
                    </a:solidFill>
                  </a:tcPr>
                </a:tc>
                <a:tc>
                  <a:txBody>
                    <a:bodyPr/>
                    <a:lstStyle/>
                    <a:p>
                      <a:r>
                        <a:rPr lang="en-GB" sz="2400" dirty="0" smtClean="0">
                          <a:solidFill>
                            <a:schemeClr val="tx1"/>
                          </a:solidFill>
                          <a:latin typeface="+mj-lt"/>
                        </a:rPr>
                        <a:t>+ 4</a:t>
                      </a:r>
                      <a:endParaRPr lang="en-GB" sz="2400" dirty="0">
                        <a:solidFill>
                          <a:schemeClr val="tx1"/>
                        </a:solidFill>
                        <a:latin typeface="+mj-lt"/>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CADAE">
                        <a:tint val="40000"/>
                      </a:srgbClr>
                    </a:solidFill>
                  </a:tcPr>
                </a:tc>
                <a:tc>
                  <a:txBody>
                    <a:bodyPr/>
                    <a:lstStyle/>
                    <a:p>
                      <a:r>
                        <a:rPr lang="en-GB" sz="2400" dirty="0" smtClean="0">
                          <a:solidFill>
                            <a:schemeClr val="tx1"/>
                          </a:solidFill>
                          <a:latin typeface="+mj-lt"/>
                        </a:rPr>
                        <a:t>3 x 4 = 12</a:t>
                      </a:r>
                      <a:endParaRPr lang="en-GB" sz="2400" dirty="0">
                        <a:solidFill>
                          <a:schemeClr val="tx1"/>
                        </a:solidFill>
                        <a:latin typeface="+mj-lt"/>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CADAE">
                        <a:tint val="40000"/>
                      </a:srgbClr>
                    </a:solidFill>
                  </a:tcPr>
                </a:tc>
                <a:tc>
                  <a:txBody>
                    <a:bodyPr/>
                    <a:lstStyle/>
                    <a:p>
                      <a:r>
                        <a:rPr lang="en-GB" sz="2400" dirty="0" smtClean="0">
                          <a:solidFill>
                            <a:schemeClr val="tx1"/>
                          </a:solidFill>
                          <a:latin typeface="+mj-lt"/>
                        </a:rPr>
                        <a:t>+ 1</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CADAE">
                        <a:tint val="40000"/>
                      </a:srgbClr>
                    </a:solidFill>
                  </a:tcPr>
                </a:tc>
              </a:tr>
              <a:tr h="370840">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4</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20000"/>
                      </a:srgbClr>
                    </a:solidFill>
                  </a:tcPr>
                </a:tc>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17</a:t>
                      </a:r>
                      <a:endParaRPr lang="en-GB" sz="2400" dirty="0">
                        <a:solidFill>
                          <a:schemeClr val="tx1"/>
                        </a:solidFill>
                        <a:latin typeface="+mj-lt"/>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20000"/>
                      </a:srgbClr>
                    </a:solidFill>
                  </a:tcPr>
                </a:tc>
                <a:tc>
                  <a:txBody>
                    <a:bodyPr/>
                    <a:lstStyle/>
                    <a:p>
                      <a:r>
                        <a:rPr lang="en-GB" sz="2400" dirty="0" smtClean="0">
                          <a:solidFill>
                            <a:schemeClr val="tx1"/>
                          </a:solidFill>
                          <a:latin typeface="+mj-lt"/>
                        </a:rPr>
                        <a:t>+ 4</a:t>
                      </a:r>
                      <a:endParaRPr lang="en-GB" sz="2400" dirty="0">
                        <a:solidFill>
                          <a:schemeClr val="tx1"/>
                        </a:solidFill>
                        <a:latin typeface="+mj-lt"/>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CADAE">
                        <a:tint val="20000"/>
                      </a:srgbClr>
                    </a:solidFill>
                  </a:tcPr>
                </a:tc>
                <a:tc>
                  <a:txBody>
                    <a:bodyPr/>
                    <a:lstStyle/>
                    <a:p>
                      <a:r>
                        <a:rPr lang="en-GB" sz="2400" dirty="0" smtClean="0">
                          <a:solidFill>
                            <a:schemeClr val="tx1"/>
                          </a:solidFill>
                          <a:latin typeface="+mj-lt"/>
                        </a:rPr>
                        <a:t>4 x 4 = 16</a:t>
                      </a:r>
                      <a:endParaRPr lang="en-GB" sz="2400" dirty="0">
                        <a:solidFill>
                          <a:schemeClr val="tx1"/>
                        </a:solidFill>
                        <a:latin typeface="+mj-lt"/>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CADAE">
                        <a:tint val="20000"/>
                      </a:srgbClr>
                    </a:solidFill>
                  </a:tcPr>
                </a:tc>
                <a:tc>
                  <a:txBody>
                    <a:bodyPr/>
                    <a:lstStyle/>
                    <a:p>
                      <a:r>
                        <a:rPr lang="en-GB" sz="2400" dirty="0" smtClean="0">
                          <a:solidFill>
                            <a:schemeClr val="tx1"/>
                          </a:solidFill>
                          <a:latin typeface="+mj-lt"/>
                        </a:rPr>
                        <a:t>+ 1</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CADAE">
                        <a:tint val="20000"/>
                      </a:srgbClr>
                    </a:solidFill>
                  </a:tcPr>
                </a:tc>
              </a:tr>
              <a:tr h="370840">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5</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40000"/>
                      </a:srgbClr>
                    </a:solidFill>
                  </a:tcPr>
                </a:tc>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21</a:t>
                      </a:r>
                      <a:endParaRPr lang="en-GB" sz="2400" dirty="0">
                        <a:solidFill>
                          <a:schemeClr val="tx1"/>
                        </a:solidFill>
                        <a:latin typeface="+mj-lt"/>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40000"/>
                      </a:srgbClr>
                    </a:solidFill>
                  </a:tcPr>
                </a:tc>
                <a:tc>
                  <a:txBody>
                    <a:bodyPr/>
                    <a:lstStyle/>
                    <a:p>
                      <a:r>
                        <a:rPr lang="en-GB" sz="2400" dirty="0" smtClean="0">
                          <a:solidFill>
                            <a:schemeClr val="tx1"/>
                          </a:solidFill>
                          <a:latin typeface="+mj-lt"/>
                        </a:rPr>
                        <a:t>+ 4</a:t>
                      </a:r>
                      <a:endParaRPr lang="en-GB" sz="2400" dirty="0">
                        <a:solidFill>
                          <a:schemeClr val="tx1"/>
                        </a:solidFill>
                        <a:latin typeface="+mj-lt"/>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CADAE">
                        <a:tint val="40000"/>
                      </a:srgbClr>
                    </a:solidFill>
                  </a:tcPr>
                </a:tc>
                <a:tc>
                  <a:txBody>
                    <a:bodyPr/>
                    <a:lstStyle/>
                    <a:p>
                      <a:r>
                        <a:rPr lang="en-GB" sz="2400" dirty="0" smtClean="0">
                          <a:solidFill>
                            <a:schemeClr val="tx1"/>
                          </a:solidFill>
                          <a:latin typeface="+mj-lt"/>
                        </a:rPr>
                        <a:t>5 x 4 = 20</a:t>
                      </a:r>
                      <a:endParaRPr lang="en-GB" sz="2400" dirty="0">
                        <a:solidFill>
                          <a:schemeClr val="tx1"/>
                        </a:solidFill>
                        <a:latin typeface="+mj-lt"/>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CADAE">
                        <a:tint val="40000"/>
                      </a:srgbClr>
                    </a:solidFill>
                  </a:tcPr>
                </a:tc>
                <a:tc>
                  <a:txBody>
                    <a:bodyPr/>
                    <a:lstStyle/>
                    <a:p>
                      <a:r>
                        <a:rPr lang="en-GB" sz="2400" dirty="0" smtClean="0">
                          <a:solidFill>
                            <a:schemeClr val="tx1"/>
                          </a:solidFill>
                          <a:latin typeface="+mj-lt"/>
                        </a:rPr>
                        <a:t>+ 1</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CADAE">
                        <a:tint val="40000"/>
                      </a:srgbClr>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762" y="1071554"/>
            <a:ext cx="8472518" cy="1143000"/>
          </a:xfrm>
        </p:spPr>
        <p:txBody>
          <a:bodyPr>
            <a:normAutofit fontScale="90000"/>
          </a:bodyPr>
          <a:lstStyle/>
          <a:p>
            <a:r>
              <a:rPr lang="en-GB" dirty="0" smtClean="0"/>
              <a:t>General rule (Nth term) - The shortcut: find the burglar’s base!</a:t>
            </a:r>
            <a:endParaRPr lang="en-GB" dirty="0"/>
          </a:p>
        </p:txBody>
      </p:sp>
      <p:sp>
        <p:nvSpPr>
          <p:cNvPr id="3" name="Content Placeholder 2"/>
          <p:cNvSpPr>
            <a:spLocks noGrp="1"/>
          </p:cNvSpPr>
          <p:nvPr>
            <p:ph idx="1"/>
          </p:nvPr>
        </p:nvSpPr>
        <p:spPr>
          <a:xfrm>
            <a:off x="1285852" y="5643578"/>
            <a:ext cx="7400948" cy="681022"/>
          </a:xfrm>
        </p:spPr>
        <p:txBody>
          <a:bodyPr>
            <a:normAutofit/>
          </a:bodyPr>
          <a:lstStyle/>
          <a:p>
            <a:pPr>
              <a:buNone/>
            </a:pPr>
            <a:r>
              <a:rPr lang="en-GB" dirty="0" smtClean="0">
                <a:latin typeface="+mj-lt"/>
              </a:rPr>
              <a:t>nth term =         n  +  </a:t>
            </a:r>
            <a:endParaRPr lang="en-GB" dirty="0">
              <a:latin typeface="+mj-lt"/>
            </a:endParaRPr>
          </a:p>
        </p:txBody>
      </p:sp>
      <p:sp>
        <p:nvSpPr>
          <p:cNvPr id="26" name="Action Button: Home 25">
            <a:hlinkClick r:id="" action="ppaction://noaction" highlightClick="1"/>
          </p:cNvPr>
          <p:cNvSpPr/>
          <p:nvPr/>
        </p:nvSpPr>
        <p:spPr>
          <a:xfrm>
            <a:off x="2571736" y="2857496"/>
            <a:ext cx="571504" cy="714380"/>
          </a:xfrm>
          <a:prstGeom prst="actionButtonHome">
            <a:avLst/>
          </a:prstGeom>
          <a:solidFill>
            <a:sysClr val="window" lastClr="FFFFFF"/>
          </a:solidFill>
          <a:ln w="11429"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Georgia"/>
              <a:ea typeface="+mn-ea"/>
              <a:cs typeface="+mn-cs"/>
            </a:endParaRPr>
          </a:p>
        </p:txBody>
      </p:sp>
      <p:sp>
        <p:nvSpPr>
          <p:cNvPr id="27" name="Action Button: Home 26">
            <a:hlinkClick r:id="" action="ppaction://noaction" highlightClick="1"/>
          </p:cNvPr>
          <p:cNvSpPr/>
          <p:nvPr/>
        </p:nvSpPr>
        <p:spPr>
          <a:xfrm>
            <a:off x="3143240" y="2857496"/>
            <a:ext cx="500066" cy="714380"/>
          </a:xfrm>
          <a:prstGeom prst="actionButtonHome">
            <a:avLst/>
          </a:prstGeom>
          <a:solidFill>
            <a:sysClr val="window" lastClr="FFFFFF"/>
          </a:solidFill>
          <a:ln w="11429"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Georgia"/>
              <a:ea typeface="+mn-ea"/>
              <a:cs typeface="+mn-cs"/>
            </a:endParaRPr>
          </a:p>
        </p:txBody>
      </p:sp>
      <p:sp>
        <p:nvSpPr>
          <p:cNvPr id="28" name="Action Button: Home 27">
            <a:hlinkClick r:id="" action="ppaction://noaction" highlightClick="1"/>
          </p:cNvPr>
          <p:cNvSpPr/>
          <p:nvPr/>
        </p:nvSpPr>
        <p:spPr>
          <a:xfrm>
            <a:off x="3643306" y="2857496"/>
            <a:ext cx="571504" cy="714380"/>
          </a:xfrm>
          <a:prstGeom prst="actionButtonHome">
            <a:avLst/>
          </a:prstGeom>
          <a:solidFill>
            <a:sysClr val="window" lastClr="FFFFFF"/>
          </a:solidFill>
          <a:ln w="11429"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Georgia"/>
              <a:ea typeface="+mn-ea"/>
              <a:cs typeface="+mn-cs"/>
            </a:endParaRPr>
          </a:p>
        </p:txBody>
      </p:sp>
      <p:sp>
        <p:nvSpPr>
          <p:cNvPr id="29" name="Action Button: Home 28">
            <a:hlinkClick r:id="" action="ppaction://noaction" highlightClick="1"/>
          </p:cNvPr>
          <p:cNvSpPr/>
          <p:nvPr/>
        </p:nvSpPr>
        <p:spPr>
          <a:xfrm>
            <a:off x="4214810" y="2857496"/>
            <a:ext cx="500066" cy="714380"/>
          </a:xfrm>
          <a:prstGeom prst="actionButtonHome">
            <a:avLst/>
          </a:prstGeom>
          <a:solidFill>
            <a:sysClr val="window" lastClr="FFFFFF"/>
          </a:solidFill>
          <a:ln w="11429"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Georgia"/>
              <a:ea typeface="+mn-ea"/>
              <a:cs typeface="+mn-cs"/>
            </a:endParaRPr>
          </a:p>
        </p:txBody>
      </p:sp>
      <p:sp>
        <p:nvSpPr>
          <p:cNvPr id="30" name="Action Button: Home 29">
            <a:hlinkClick r:id="" action="ppaction://noaction" highlightClick="1"/>
          </p:cNvPr>
          <p:cNvSpPr/>
          <p:nvPr/>
        </p:nvSpPr>
        <p:spPr>
          <a:xfrm>
            <a:off x="4714876" y="2857496"/>
            <a:ext cx="500066" cy="714380"/>
          </a:xfrm>
          <a:prstGeom prst="actionButtonHome">
            <a:avLst/>
          </a:prstGeom>
          <a:solidFill>
            <a:sysClr val="window" lastClr="FFFFFF"/>
          </a:solidFill>
          <a:ln w="11429"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Georgia"/>
              <a:ea typeface="+mn-ea"/>
              <a:cs typeface="+mn-cs"/>
            </a:endParaRPr>
          </a:p>
        </p:txBody>
      </p:sp>
      <p:sp>
        <p:nvSpPr>
          <p:cNvPr id="31" name="Action Button: Home 30">
            <a:hlinkClick r:id="" action="ppaction://noaction" highlightClick="1"/>
          </p:cNvPr>
          <p:cNvSpPr/>
          <p:nvPr/>
        </p:nvSpPr>
        <p:spPr>
          <a:xfrm>
            <a:off x="5214942" y="2857496"/>
            <a:ext cx="571504" cy="714380"/>
          </a:xfrm>
          <a:prstGeom prst="actionButtonHome">
            <a:avLst/>
          </a:prstGeom>
          <a:solidFill>
            <a:sysClr val="window" lastClr="FFFFFF"/>
          </a:solidFill>
          <a:ln w="11429"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Georgia"/>
              <a:ea typeface="+mn-ea"/>
              <a:cs typeface="+mn-cs"/>
            </a:endParaRPr>
          </a:p>
        </p:txBody>
      </p:sp>
      <p:sp>
        <p:nvSpPr>
          <p:cNvPr id="32" name="Action Button: Home 31">
            <a:hlinkClick r:id="" action="ppaction://noaction" highlightClick="1"/>
          </p:cNvPr>
          <p:cNvSpPr/>
          <p:nvPr/>
        </p:nvSpPr>
        <p:spPr>
          <a:xfrm>
            <a:off x="5786446" y="2857496"/>
            <a:ext cx="500066" cy="714380"/>
          </a:xfrm>
          <a:prstGeom prst="actionButtonHome">
            <a:avLst/>
          </a:prstGeom>
          <a:solidFill>
            <a:sysClr val="window" lastClr="FFFFFF"/>
          </a:solidFill>
          <a:ln w="11429"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Georgia"/>
              <a:ea typeface="+mn-ea"/>
              <a:cs typeface="+mn-cs"/>
            </a:endParaRPr>
          </a:p>
        </p:txBody>
      </p:sp>
      <p:sp>
        <p:nvSpPr>
          <p:cNvPr id="33" name="Action Button: Home 32">
            <a:hlinkClick r:id="" action="ppaction://noaction" highlightClick="1"/>
          </p:cNvPr>
          <p:cNvSpPr/>
          <p:nvPr/>
        </p:nvSpPr>
        <p:spPr>
          <a:xfrm>
            <a:off x="6286512" y="2857496"/>
            <a:ext cx="500066" cy="714380"/>
          </a:xfrm>
          <a:prstGeom prst="actionButtonHome">
            <a:avLst/>
          </a:prstGeom>
          <a:solidFill>
            <a:sysClr val="window" lastClr="FFFFFF"/>
          </a:solidFill>
          <a:ln w="11429"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Georgia"/>
              <a:ea typeface="+mn-ea"/>
              <a:cs typeface="+mn-cs"/>
            </a:endParaRPr>
          </a:p>
        </p:txBody>
      </p:sp>
      <p:sp>
        <p:nvSpPr>
          <p:cNvPr id="34" name="Action Button: Home 33">
            <a:hlinkClick r:id="" action="ppaction://noaction" highlightClick="1"/>
          </p:cNvPr>
          <p:cNvSpPr/>
          <p:nvPr/>
        </p:nvSpPr>
        <p:spPr>
          <a:xfrm>
            <a:off x="6786578" y="2857496"/>
            <a:ext cx="571504" cy="714380"/>
          </a:xfrm>
          <a:prstGeom prst="actionButtonHome">
            <a:avLst/>
          </a:prstGeom>
          <a:solidFill>
            <a:sysClr val="window" lastClr="FFFFFF"/>
          </a:solidFill>
          <a:ln w="11429"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Georgia"/>
              <a:ea typeface="+mn-ea"/>
              <a:cs typeface="+mn-cs"/>
            </a:endParaRPr>
          </a:p>
        </p:txBody>
      </p:sp>
      <p:sp>
        <p:nvSpPr>
          <p:cNvPr id="35" name="Action Button: Home 34">
            <a:hlinkClick r:id="" action="ppaction://noaction" highlightClick="1"/>
          </p:cNvPr>
          <p:cNvSpPr/>
          <p:nvPr/>
        </p:nvSpPr>
        <p:spPr>
          <a:xfrm>
            <a:off x="7358082" y="2857496"/>
            <a:ext cx="500066" cy="714380"/>
          </a:xfrm>
          <a:prstGeom prst="actionButtonHome">
            <a:avLst/>
          </a:prstGeom>
          <a:solidFill>
            <a:sysClr val="window" lastClr="FFFFFF"/>
          </a:solidFill>
          <a:ln w="11429"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Georgia"/>
              <a:ea typeface="+mn-ea"/>
              <a:cs typeface="+mn-cs"/>
            </a:endParaRPr>
          </a:p>
        </p:txBody>
      </p:sp>
      <p:sp>
        <p:nvSpPr>
          <p:cNvPr id="36" name="Action Button: Home 35">
            <a:hlinkClick r:id="" action="ppaction://noaction" highlightClick="1"/>
          </p:cNvPr>
          <p:cNvSpPr/>
          <p:nvPr/>
        </p:nvSpPr>
        <p:spPr>
          <a:xfrm>
            <a:off x="7858148" y="2857496"/>
            <a:ext cx="500066" cy="714380"/>
          </a:xfrm>
          <a:prstGeom prst="actionButtonHome">
            <a:avLst/>
          </a:prstGeom>
          <a:solidFill>
            <a:sysClr val="window" lastClr="FFFFFF"/>
          </a:solidFill>
          <a:ln w="11429"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Georgia"/>
              <a:ea typeface="+mn-ea"/>
              <a:cs typeface="+mn-cs"/>
            </a:endParaRPr>
          </a:p>
        </p:txBody>
      </p:sp>
      <p:sp>
        <p:nvSpPr>
          <p:cNvPr id="37" name="Action Button: Home 36">
            <a:hlinkClick r:id="" action="ppaction://noaction" highlightClick="1"/>
          </p:cNvPr>
          <p:cNvSpPr/>
          <p:nvPr/>
        </p:nvSpPr>
        <p:spPr>
          <a:xfrm>
            <a:off x="8358214" y="2857496"/>
            <a:ext cx="571504" cy="714380"/>
          </a:xfrm>
          <a:prstGeom prst="actionButtonHome">
            <a:avLst/>
          </a:prstGeom>
          <a:solidFill>
            <a:sysClr val="window" lastClr="FFFFFF"/>
          </a:solidFill>
          <a:ln w="11429"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Georgia"/>
              <a:ea typeface="+mn-ea"/>
              <a:cs typeface="+mn-cs"/>
            </a:endParaRPr>
          </a:p>
        </p:txBody>
      </p:sp>
      <p:sp>
        <p:nvSpPr>
          <p:cNvPr id="38" name="Action Button: Home 37">
            <a:hlinkClick r:id="" action="ppaction://noaction" highlightClick="1"/>
          </p:cNvPr>
          <p:cNvSpPr/>
          <p:nvPr/>
        </p:nvSpPr>
        <p:spPr>
          <a:xfrm>
            <a:off x="8929718" y="2857496"/>
            <a:ext cx="500066" cy="714380"/>
          </a:xfrm>
          <a:prstGeom prst="actionButtonHome">
            <a:avLst/>
          </a:prstGeom>
          <a:solidFill>
            <a:sysClr val="window" lastClr="FFFFFF"/>
          </a:solidFill>
          <a:ln w="11429"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Georgia"/>
              <a:ea typeface="+mn-ea"/>
              <a:cs typeface="+mn-cs"/>
            </a:endParaRPr>
          </a:p>
        </p:txBody>
      </p:sp>
      <p:graphicFrame>
        <p:nvGraphicFramePr>
          <p:cNvPr id="39" name="Table 38"/>
          <p:cNvGraphicFramePr>
            <a:graphicFrameLocks noGrp="1"/>
          </p:cNvGraphicFramePr>
          <p:nvPr/>
        </p:nvGraphicFramePr>
        <p:xfrm>
          <a:off x="428641" y="3786190"/>
          <a:ext cx="9001143" cy="370840"/>
        </p:xfrm>
        <a:graphic>
          <a:graphicData uri="http://schemas.openxmlformats.org/drawingml/2006/table">
            <a:tbl>
              <a:tblPr firstRow="1" bandRow="1"/>
              <a:tblGrid>
                <a:gridCol w="529479"/>
                <a:gridCol w="529479"/>
                <a:gridCol w="529479"/>
                <a:gridCol w="529479"/>
                <a:gridCol w="529479"/>
                <a:gridCol w="529479"/>
                <a:gridCol w="529479"/>
                <a:gridCol w="529479"/>
                <a:gridCol w="529479"/>
                <a:gridCol w="529479"/>
                <a:gridCol w="529479"/>
                <a:gridCol w="529479"/>
                <a:gridCol w="529479"/>
                <a:gridCol w="529479"/>
                <a:gridCol w="529479"/>
                <a:gridCol w="529479"/>
                <a:gridCol w="529479"/>
              </a:tblGrid>
              <a:tr h="370840">
                <a:tc>
                  <a:txBody>
                    <a:bodyPr/>
                    <a:lstStyle>
                      <a:lvl1pPr marL="0" algn="l" rtl="0" eaLnBrk="1" latinLnBrk="0" hangingPunct="1">
                        <a:defRPr kumimoji="0" b="1" kern="1200">
                          <a:solidFill>
                            <a:schemeClr val="lt1"/>
                          </a:solidFill>
                          <a:latin typeface="Georgia"/>
                        </a:defRPr>
                      </a:lvl1pPr>
                      <a:lvl2pPr marL="457200" algn="l" rtl="0" eaLnBrk="1" latinLnBrk="0" hangingPunct="1">
                        <a:defRPr kumimoji="0" b="1" kern="1200">
                          <a:solidFill>
                            <a:schemeClr val="lt1"/>
                          </a:solidFill>
                          <a:latin typeface="Georgia"/>
                        </a:defRPr>
                      </a:lvl2pPr>
                      <a:lvl3pPr marL="914400" algn="l" rtl="0" eaLnBrk="1" latinLnBrk="0" hangingPunct="1">
                        <a:defRPr kumimoji="0" b="1" kern="1200">
                          <a:solidFill>
                            <a:schemeClr val="lt1"/>
                          </a:solidFill>
                          <a:latin typeface="Georgia"/>
                        </a:defRPr>
                      </a:lvl3pPr>
                      <a:lvl4pPr marL="1371600" algn="l" rtl="0" eaLnBrk="1" latinLnBrk="0" hangingPunct="1">
                        <a:defRPr kumimoji="0" b="1" kern="1200">
                          <a:solidFill>
                            <a:schemeClr val="lt1"/>
                          </a:solidFill>
                          <a:latin typeface="Georgia"/>
                        </a:defRPr>
                      </a:lvl4pPr>
                      <a:lvl5pPr marL="1828800" algn="l" rtl="0" eaLnBrk="1" latinLnBrk="0" hangingPunct="1">
                        <a:defRPr kumimoji="0" b="1" kern="1200">
                          <a:solidFill>
                            <a:schemeClr val="lt1"/>
                          </a:solidFill>
                          <a:latin typeface="Georgia"/>
                        </a:defRPr>
                      </a:lvl5pPr>
                      <a:lvl6pPr marL="2286000" algn="l" rtl="0" eaLnBrk="1" latinLnBrk="0" hangingPunct="1">
                        <a:defRPr kumimoji="0" b="1" kern="1200">
                          <a:solidFill>
                            <a:schemeClr val="lt1"/>
                          </a:solidFill>
                          <a:latin typeface="Georgia"/>
                        </a:defRPr>
                      </a:lvl6pPr>
                      <a:lvl7pPr marL="2743200" algn="l" rtl="0" eaLnBrk="1" latinLnBrk="0" hangingPunct="1">
                        <a:defRPr kumimoji="0" b="1" kern="1200">
                          <a:solidFill>
                            <a:schemeClr val="lt1"/>
                          </a:solidFill>
                          <a:latin typeface="Georgia"/>
                        </a:defRPr>
                      </a:lvl7pPr>
                      <a:lvl8pPr marL="3200400" algn="l" rtl="0" eaLnBrk="1" latinLnBrk="0" hangingPunct="1">
                        <a:defRPr kumimoji="0" b="1" kern="1200">
                          <a:solidFill>
                            <a:schemeClr val="lt1"/>
                          </a:solidFill>
                          <a:latin typeface="Georgia"/>
                        </a:defRPr>
                      </a:lvl8pPr>
                      <a:lvl9pPr marL="3657600" algn="l" rtl="0" eaLnBrk="1" latinLnBrk="0" hangingPunct="1">
                        <a:defRPr kumimoji="0" b="1" kern="1200">
                          <a:solidFill>
                            <a:schemeClr val="lt1"/>
                          </a:solidFill>
                          <a:latin typeface="Georgia"/>
                        </a:defRPr>
                      </a:lvl9pPr>
                    </a:lstStyle>
                    <a:p>
                      <a:pPr algn="ctr"/>
                      <a:r>
                        <a:rPr lang="en-GB" dirty="0" smtClean="0">
                          <a:solidFill>
                            <a:schemeClr val="tx1"/>
                          </a:solidFill>
                          <a:latin typeface="+mj-lt"/>
                        </a:rPr>
                        <a:t>1</a:t>
                      </a:r>
                      <a:endParaRPr lang="en-GB" dirty="0">
                        <a:solidFill>
                          <a:schemeClr val="tx1"/>
                        </a:solidFill>
                        <a:latin typeface="+mj-lt"/>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rtl="0" eaLnBrk="1" latinLnBrk="0" hangingPunct="1">
                        <a:defRPr kumimoji="0" b="1" kern="1200">
                          <a:solidFill>
                            <a:schemeClr val="lt1"/>
                          </a:solidFill>
                          <a:latin typeface="Georgia"/>
                        </a:defRPr>
                      </a:lvl1pPr>
                      <a:lvl2pPr marL="457200" algn="l" rtl="0" eaLnBrk="1" latinLnBrk="0" hangingPunct="1">
                        <a:defRPr kumimoji="0" b="1" kern="1200">
                          <a:solidFill>
                            <a:schemeClr val="lt1"/>
                          </a:solidFill>
                          <a:latin typeface="Georgia"/>
                        </a:defRPr>
                      </a:lvl2pPr>
                      <a:lvl3pPr marL="914400" algn="l" rtl="0" eaLnBrk="1" latinLnBrk="0" hangingPunct="1">
                        <a:defRPr kumimoji="0" b="1" kern="1200">
                          <a:solidFill>
                            <a:schemeClr val="lt1"/>
                          </a:solidFill>
                          <a:latin typeface="Georgia"/>
                        </a:defRPr>
                      </a:lvl3pPr>
                      <a:lvl4pPr marL="1371600" algn="l" rtl="0" eaLnBrk="1" latinLnBrk="0" hangingPunct="1">
                        <a:defRPr kumimoji="0" b="1" kern="1200">
                          <a:solidFill>
                            <a:schemeClr val="lt1"/>
                          </a:solidFill>
                          <a:latin typeface="Georgia"/>
                        </a:defRPr>
                      </a:lvl4pPr>
                      <a:lvl5pPr marL="1828800" algn="l" rtl="0" eaLnBrk="1" latinLnBrk="0" hangingPunct="1">
                        <a:defRPr kumimoji="0" b="1" kern="1200">
                          <a:solidFill>
                            <a:schemeClr val="lt1"/>
                          </a:solidFill>
                          <a:latin typeface="Georgia"/>
                        </a:defRPr>
                      </a:lvl5pPr>
                      <a:lvl6pPr marL="2286000" algn="l" rtl="0" eaLnBrk="1" latinLnBrk="0" hangingPunct="1">
                        <a:defRPr kumimoji="0" b="1" kern="1200">
                          <a:solidFill>
                            <a:schemeClr val="lt1"/>
                          </a:solidFill>
                          <a:latin typeface="Georgia"/>
                        </a:defRPr>
                      </a:lvl6pPr>
                      <a:lvl7pPr marL="2743200" algn="l" rtl="0" eaLnBrk="1" latinLnBrk="0" hangingPunct="1">
                        <a:defRPr kumimoji="0" b="1" kern="1200">
                          <a:solidFill>
                            <a:schemeClr val="lt1"/>
                          </a:solidFill>
                          <a:latin typeface="Georgia"/>
                        </a:defRPr>
                      </a:lvl7pPr>
                      <a:lvl8pPr marL="3200400" algn="l" rtl="0" eaLnBrk="1" latinLnBrk="0" hangingPunct="1">
                        <a:defRPr kumimoji="0" b="1" kern="1200">
                          <a:solidFill>
                            <a:schemeClr val="lt1"/>
                          </a:solidFill>
                          <a:latin typeface="Georgia"/>
                        </a:defRPr>
                      </a:lvl8pPr>
                      <a:lvl9pPr marL="3657600" algn="l" rtl="0" eaLnBrk="1" latinLnBrk="0" hangingPunct="1">
                        <a:defRPr kumimoji="0" b="1" kern="1200">
                          <a:solidFill>
                            <a:schemeClr val="lt1"/>
                          </a:solidFill>
                          <a:latin typeface="Georgia"/>
                        </a:defRPr>
                      </a:lvl9pPr>
                    </a:lstStyle>
                    <a:p>
                      <a:pPr algn="ctr"/>
                      <a:r>
                        <a:rPr lang="en-GB" dirty="0" smtClean="0">
                          <a:solidFill>
                            <a:schemeClr val="tx1"/>
                          </a:solidFill>
                          <a:latin typeface="+mj-lt"/>
                        </a:rPr>
                        <a:t>2</a:t>
                      </a:r>
                      <a:endParaRPr lang="en-GB" dirty="0">
                        <a:solidFill>
                          <a:schemeClr val="tx1"/>
                        </a:solidFill>
                        <a:latin typeface="+mj-lt"/>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rtl="0" eaLnBrk="1" latinLnBrk="0" hangingPunct="1">
                        <a:defRPr kumimoji="0" b="1" kern="1200">
                          <a:solidFill>
                            <a:schemeClr val="lt1"/>
                          </a:solidFill>
                          <a:latin typeface="Georgia"/>
                        </a:defRPr>
                      </a:lvl1pPr>
                      <a:lvl2pPr marL="457200" algn="l" rtl="0" eaLnBrk="1" latinLnBrk="0" hangingPunct="1">
                        <a:defRPr kumimoji="0" b="1" kern="1200">
                          <a:solidFill>
                            <a:schemeClr val="lt1"/>
                          </a:solidFill>
                          <a:latin typeface="Georgia"/>
                        </a:defRPr>
                      </a:lvl2pPr>
                      <a:lvl3pPr marL="914400" algn="l" rtl="0" eaLnBrk="1" latinLnBrk="0" hangingPunct="1">
                        <a:defRPr kumimoji="0" b="1" kern="1200">
                          <a:solidFill>
                            <a:schemeClr val="lt1"/>
                          </a:solidFill>
                          <a:latin typeface="Georgia"/>
                        </a:defRPr>
                      </a:lvl3pPr>
                      <a:lvl4pPr marL="1371600" algn="l" rtl="0" eaLnBrk="1" latinLnBrk="0" hangingPunct="1">
                        <a:defRPr kumimoji="0" b="1" kern="1200">
                          <a:solidFill>
                            <a:schemeClr val="lt1"/>
                          </a:solidFill>
                          <a:latin typeface="Georgia"/>
                        </a:defRPr>
                      </a:lvl4pPr>
                      <a:lvl5pPr marL="1828800" algn="l" rtl="0" eaLnBrk="1" latinLnBrk="0" hangingPunct="1">
                        <a:defRPr kumimoji="0" b="1" kern="1200">
                          <a:solidFill>
                            <a:schemeClr val="lt1"/>
                          </a:solidFill>
                          <a:latin typeface="Georgia"/>
                        </a:defRPr>
                      </a:lvl5pPr>
                      <a:lvl6pPr marL="2286000" algn="l" rtl="0" eaLnBrk="1" latinLnBrk="0" hangingPunct="1">
                        <a:defRPr kumimoji="0" b="1" kern="1200">
                          <a:solidFill>
                            <a:schemeClr val="lt1"/>
                          </a:solidFill>
                          <a:latin typeface="Georgia"/>
                        </a:defRPr>
                      </a:lvl6pPr>
                      <a:lvl7pPr marL="2743200" algn="l" rtl="0" eaLnBrk="1" latinLnBrk="0" hangingPunct="1">
                        <a:defRPr kumimoji="0" b="1" kern="1200">
                          <a:solidFill>
                            <a:schemeClr val="lt1"/>
                          </a:solidFill>
                          <a:latin typeface="Georgia"/>
                        </a:defRPr>
                      </a:lvl7pPr>
                      <a:lvl8pPr marL="3200400" algn="l" rtl="0" eaLnBrk="1" latinLnBrk="0" hangingPunct="1">
                        <a:defRPr kumimoji="0" b="1" kern="1200">
                          <a:solidFill>
                            <a:schemeClr val="lt1"/>
                          </a:solidFill>
                          <a:latin typeface="Georgia"/>
                        </a:defRPr>
                      </a:lvl8pPr>
                      <a:lvl9pPr marL="3657600" algn="l" rtl="0" eaLnBrk="1" latinLnBrk="0" hangingPunct="1">
                        <a:defRPr kumimoji="0" b="1" kern="1200">
                          <a:solidFill>
                            <a:schemeClr val="lt1"/>
                          </a:solidFill>
                          <a:latin typeface="Georgia"/>
                        </a:defRPr>
                      </a:lvl9pPr>
                    </a:lstStyle>
                    <a:p>
                      <a:pPr algn="ctr"/>
                      <a:r>
                        <a:rPr lang="en-GB" dirty="0" smtClean="0">
                          <a:solidFill>
                            <a:schemeClr val="tx1"/>
                          </a:solidFill>
                          <a:latin typeface="+mj-lt"/>
                        </a:rPr>
                        <a:t>3</a:t>
                      </a:r>
                      <a:endParaRPr lang="en-GB" dirty="0">
                        <a:solidFill>
                          <a:schemeClr val="tx1"/>
                        </a:solidFill>
                        <a:latin typeface="+mj-lt"/>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rtl="0" eaLnBrk="1" latinLnBrk="0" hangingPunct="1">
                        <a:defRPr kumimoji="0" b="1" kern="1200">
                          <a:solidFill>
                            <a:schemeClr val="lt1"/>
                          </a:solidFill>
                          <a:latin typeface="Georgia"/>
                        </a:defRPr>
                      </a:lvl1pPr>
                      <a:lvl2pPr marL="457200" algn="l" rtl="0" eaLnBrk="1" latinLnBrk="0" hangingPunct="1">
                        <a:defRPr kumimoji="0" b="1" kern="1200">
                          <a:solidFill>
                            <a:schemeClr val="lt1"/>
                          </a:solidFill>
                          <a:latin typeface="Georgia"/>
                        </a:defRPr>
                      </a:lvl2pPr>
                      <a:lvl3pPr marL="914400" algn="l" rtl="0" eaLnBrk="1" latinLnBrk="0" hangingPunct="1">
                        <a:defRPr kumimoji="0" b="1" kern="1200">
                          <a:solidFill>
                            <a:schemeClr val="lt1"/>
                          </a:solidFill>
                          <a:latin typeface="Georgia"/>
                        </a:defRPr>
                      </a:lvl3pPr>
                      <a:lvl4pPr marL="1371600" algn="l" rtl="0" eaLnBrk="1" latinLnBrk="0" hangingPunct="1">
                        <a:defRPr kumimoji="0" b="1" kern="1200">
                          <a:solidFill>
                            <a:schemeClr val="lt1"/>
                          </a:solidFill>
                          <a:latin typeface="Georgia"/>
                        </a:defRPr>
                      </a:lvl4pPr>
                      <a:lvl5pPr marL="1828800" algn="l" rtl="0" eaLnBrk="1" latinLnBrk="0" hangingPunct="1">
                        <a:defRPr kumimoji="0" b="1" kern="1200">
                          <a:solidFill>
                            <a:schemeClr val="lt1"/>
                          </a:solidFill>
                          <a:latin typeface="Georgia"/>
                        </a:defRPr>
                      </a:lvl5pPr>
                      <a:lvl6pPr marL="2286000" algn="l" rtl="0" eaLnBrk="1" latinLnBrk="0" hangingPunct="1">
                        <a:defRPr kumimoji="0" b="1" kern="1200">
                          <a:solidFill>
                            <a:schemeClr val="lt1"/>
                          </a:solidFill>
                          <a:latin typeface="Georgia"/>
                        </a:defRPr>
                      </a:lvl6pPr>
                      <a:lvl7pPr marL="2743200" algn="l" rtl="0" eaLnBrk="1" latinLnBrk="0" hangingPunct="1">
                        <a:defRPr kumimoji="0" b="1" kern="1200">
                          <a:solidFill>
                            <a:schemeClr val="lt1"/>
                          </a:solidFill>
                          <a:latin typeface="Georgia"/>
                        </a:defRPr>
                      </a:lvl7pPr>
                      <a:lvl8pPr marL="3200400" algn="l" rtl="0" eaLnBrk="1" latinLnBrk="0" hangingPunct="1">
                        <a:defRPr kumimoji="0" b="1" kern="1200">
                          <a:solidFill>
                            <a:schemeClr val="lt1"/>
                          </a:solidFill>
                          <a:latin typeface="Georgia"/>
                        </a:defRPr>
                      </a:lvl8pPr>
                      <a:lvl9pPr marL="3657600" algn="l" rtl="0" eaLnBrk="1" latinLnBrk="0" hangingPunct="1">
                        <a:defRPr kumimoji="0" b="1" kern="1200">
                          <a:solidFill>
                            <a:schemeClr val="lt1"/>
                          </a:solidFill>
                          <a:latin typeface="Georgia"/>
                        </a:defRPr>
                      </a:lvl9pPr>
                    </a:lstStyle>
                    <a:p>
                      <a:pPr algn="ctr"/>
                      <a:r>
                        <a:rPr lang="en-GB" dirty="0" smtClean="0">
                          <a:solidFill>
                            <a:schemeClr val="tx1"/>
                          </a:solidFill>
                          <a:latin typeface="+mj-lt"/>
                        </a:rPr>
                        <a:t>4</a:t>
                      </a:r>
                      <a:endParaRPr lang="en-GB" dirty="0">
                        <a:solidFill>
                          <a:schemeClr val="tx1"/>
                        </a:solidFill>
                        <a:latin typeface="+mj-lt"/>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rtl="0" eaLnBrk="1" latinLnBrk="0" hangingPunct="1">
                        <a:defRPr kumimoji="0" b="1" kern="1200">
                          <a:solidFill>
                            <a:schemeClr val="lt1"/>
                          </a:solidFill>
                          <a:latin typeface="Georgia"/>
                        </a:defRPr>
                      </a:lvl1pPr>
                      <a:lvl2pPr marL="457200" algn="l" rtl="0" eaLnBrk="1" latinLnBrk="0" hangingPunct="1">
                        <a:defRPr kumimoji="0" b="1" kern="1200">
                          <a:solidFill>
                            <a:schemeClr val="lt1"/>
                          </a:solidFill>
                          <a:latin typeface="Georgia"/>
                        </a:defRPr>
                      </a:lvl2pPr>
                      <a:lvl3pPr marL="914400" algn="l" rtl="0" eaLnBrk="1" latinLnBrk="0" hangingPunct="1">
                        <a:defRPr kumimoji="0" b="1" kern="1200">
                          <a:solidFill>
                            <a:schemeClr val="lt1"/>
                          </a:solidFill>
                          <a:latin typeface="Georgia"/>
                        </a:defRPr>
                      </a:lvl3pPr>
                      <a:lvl4pPr marL="1371600" algn="l" rtl="0" eaLnBrk="1" latinLnBrk="0" hangingPunct="1">
                        <a:defRPr kumimoji="0" b="1" kern="1200">
                          <a:solidFill>
                            <a:schemeClr val="lt1"/>
                          </a:solidFill>
                          <a:latin typeface="Georgia"/>
                        </a:defRPr>
                      </a:lvl4pPr>
                      <a:lvl5pPr marL="1828800" algn="l" rtl="0" eaLnBrk="1" latinLnBrk="0" hangingPunct="1">
                        <a:defRPr kumimoji="0" b="1" kern="1200">
                          <a:solidFill>
                            <a:schemeClr val="lt1"/>
                          </a:solidFill>
                          <a:latin typeface="Georgia"/>
                        </a:defRPr>
                      </a:lvl5pPr>
                      <a:lvl6pPr marL="2286000" algn="l" rtl="0" eaLnBrk="1" latinLnBrk="0" hangingPunct="1">
                        <a:defRPr kumimoji="0" b="1" kern="1200">
                          <a:solidFill>
                            <a:schemeClr val="lt1"/>
                          </a:solidFill>
                          <a:latin typeface="Georgia"/>
                        </a:defRPr>
                      </a:lvl6pPr>
                      <a:lvl7pPr marL="2743200" algn="l" rtl="0" eaLnBrk="1" latinLnBrk="0" hangingPunct="1">
                        <a:defRPr kumimoji="0" b="1" kern="1200">
                          <a:solidFill>
                            <a:schemeClr val="lt1"/>
                          </a:solidFill>
                          <a:latin typeface="Georgia"/>
                        </a:defRPr>
                      </a:lvl7pPr>
                      <a:lvl8pPr marL="3200400" algn="l" rtl="0" eaLnBrk="1" latinLnBrk="0" hangingPunct="1">
                        <a:defRPr kumimoji="0" b="1" kern="1200">
                          <a:solidFill>
                            <a:schemeClr val="lt1"/>
                          </a:solidFill>
                          <a:latin typeface="Georgia"/>
                        </a:defRPr>
                      </a:lvl8pPr>
                      <a:lvl9pPr marL="3657600" algn="l" rtl="0" eaLnBrk="1" latinLnBrk="0" hangingPunct="1">
                        <a:defRPr kumimoji="0" b="1" kern="1200">
                          <a:solidFill>
                            <a:schemeClr val="lt1"/>
                          </a:solidFill>
                          <a:latin typeface="Georgia"/>
                        </a:defRPr>
                      </a:lvl9pPr>
                    </a:lstStyle>
                    <a:p>
                      <a:pPr algn="ctr"/>
                      <a:r>
                        <a:rPr lang="en-GB" dirty="0" smtClean="0">
                          <a:solidFill>
                            <a:schemeClr val="tx1"/>
                          </a:solidFill>
                          <a:latin typeface="+mj-lt"/>
                        </a:rPr>
                        <a:t>5</a:t>
                      </a:r>
                      <a:endParaRPr lang="en-GB" dirty="0">
                        <a:solidFill>
                          <a:schemeClr val="tx1"/>
                        </a:solidFill>
                        <a:latin typeface="+mj-lt"/>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rtl="0" eaLnBrk="1" latinLnBrk="0" hangingPunct="1">
                        <a:defRPr kumimoji="0" b="1" kern="1200">
                          <a:solidFill>
                            <a:schemeClr val="lt1"/>
                          </a:solidFill>
                          <a:latin typeface="Georgia"/>
                        </a:defRPr>
                      </a:lvl1pPr>
                      <a:lvl2pPr marL="457200" algn="l" rtl="0" eaLnBrk="1" latinLnBrk="0" hangingPunct="1">
                        <a:defRPr kumimoji="0" b="1" kern="1200">
                          <a:solidFill>
                            <a:schemeClr val="lt1"/>
                          </a:solidFill>
                          <a:latin typeface="Georgia"/>
                        </a:defRPr>
                      </a:lvl2pPr>
                      <a:lvl3pPr marL="914400" algn="l" rtl="0" eaLnBrk="1" latinLnBrk="0" hangingPunct="1">
                        <a:defRPr kumimoji="0" b="1" kern="1200">
                          <a:solidFill>
                            <a:schemeClr val="lt1"/>
                          </a:solidFill>
                          <a:latin typeface="Georgia"/>
                        </a:defRPr>
                      </a:lvl3pPr>
                      <a:lvl4pPr marL="1371600" algn="l" rtl="0" eaLnBrk="1" latinLnBrk="0" hangingPunct="1">
                        <a:defRPr kumimoji="0" b="1" kern="1200">
                          <a:solidFill>
                            <a:schemeClr val="lt1"/>
                          </a:solidFill>
                          <a:latin typeface="Georgia"/>
                        </a:defRPr>
                      </a:lvl4pPr>
                      <a:lvl5pPr marL="1828800" algn="l" rtl="0" eaLnBrk="1" latinLnBrk="0" hangingPunct="1">
                        <a:defRPr kumimoji="0" b="1" kern="1200">
                          <a:solidFill>
                            <a:schemeClr val="lt1"/>
                          </a:solidFill>
                          <a:latin typeface="Georgia"/>
                        </a:defRPr>
                      </a:lvl5pPr>
                      <a:lvl6pPr marL="2286000" algn="l" rtl="0" eaLnBrk="1" latinLnBrk="0" hangingPunct="1">
                        <a:defRPr kumimoji="0" b="1" kern="1200">
                          <a:solidFill>
                            <a:schemeClr val="lt1"/>
                          </a:solidFill>
                          <a:latin typeface="Georgia"/>
                        </a:defRPr>
                      </a:lvl6pPr>
                      <a:lvl7pPr marL="2743200" algn="l" rtl="0" eaLnBrk="1" latinLnBrk="0" hangingPunct="1">
                        <a:defRPr kumimoji="0" b="1" kern="1200">
                          <a:solidFill>
                            <a:schemeClr val="lt1"/>
                          </a:solidFill>
                          <a:latin typeface="Georgia"/>
                        </a:defRPr>
                      </a:lvl7pPr>
                      <a:lvl8pPr marL="3200400" algn="l" rtl="0" eaLnBrk="1" latinLnBrk="0" hangingPunct="1">
                        <a:defRPr kumimoji="0" b="1" kern="1200">
                          <a:solidFill>
                            <a:schemeClr val="lt1"/>
                          </a:solidFill>
                          <a:latin typeface="Georgia"/>
                        </a:defRPr>
                      </a:lvl8pPr>
                      <a:lvl9pPr marL="3657600" algn="l" rtl="0" eaLnBrk="1" latinLnBrk="0" hangingPunct="1">
                        <a:defRPr kumimoji="0" b="1" kern="1200">
                          <a:solidFill>
                            <a:schemeClr val="lt1"/>
                          </a:solidFill>
                          <a:latin typeface="Georgia"/>
                        </a:defRPr>
                      </a:lvl9pPr>
                    </a:lstStyle>
                    <a:p>
                      <a:pPr algn="ctr"/>
                      <a:r>
                        <a:rPr lang="en-GB" dirty="0" smtClean="0">
                          <a:solidFill>
                            <a:schemeClr val="tx1"/>
                          </a:solidFill>
                          <a:latin typeface="+mj-lt"/>
                        </a:rPr>
                        <a:t>6</a:t>
                      </a:r>
                      <a:endParaRPr lang="en-GB" dirty="0">
                        <a:solidFill>
                          <a:schemeClr val="tx1"/>
                        </a:solidFill>
                        <a:latin typeface="+mj-lt"/>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rtl="0" eaLnBrk="1" latinLnBrk="0" hangingPunct="1">
                        <a:defRPr kumimoji="0" b="1" kern="1200">
                          <a:solidFill>
                            <a:schemeClr val="lt1"/>
                          </a:solidFill>
                          <a:latin typeface="Georgia"/>
                        </a:defRPr>
                      </a:lvl1pPr>
                      <a:lvl2pPr marL="457200" algn="l" rtl="0" eaLnBrk="1" latinLnBrk="0" hangingPunct="1">
                        <a:defRPr kumimoji="0" b="1" kern="1200">
                          <a:solidFill>
                            <a:schemeClr val="lt1"/>
                          </a:solidFill>
                          <a:latin typeface="Georgia"/>
                        </a:defRPr>
                      </a:lvl2pPr>
                      <a:lvl3pPr marL="914400" algn="l" rtl="0" eaLnBrk="1" latinLnBrk="0" hangingPunct="1">
                        <a:defRPr kumimoji="0" b="1" kern="1200">
                          <a:solidFill>
                            <a:schemeClr val="lt1"/>
                          </a:solidFill>
                          <a:latin typeface="Georgia"/>
                        </a:defRPr>
                      </a:lvl3pPr>
                      <a:lvl4pPr marL="1371600" algn="l" rtl="0" eaLnBrk="1" latinLnBrk="0" hangingPunct="1">
                        <a:defRPr kumimoji="0" b="1" kern="1200">
                          <a:solidFill>
                            <a:schemeClr val="lt1"/>
                          </a:solidFill>
                          <a:latin typeface="Georgia"/>
                        </a:defRPr>
                      </a:lvl4pPr>
                      <a:lvl5pPr marL="1828800" algn="l" rtl="0" eaLnBrk="1" latinLnBrk="0" hangingPunct="1">
                        <a:defRPr kumimoji="0" b="1" kern="1200">
                          <a:solidFill>
                            <a:schemeClr val="lt1"/>
                          </a:solidFill>
                          <a:latin typeface="Georgia"/>
                        </a:defRPr>
                      </a:lvl5pPr>
                      <a:lvl6pPr marL="2286000" algn="l" rtl="0" eaLnBrk="1" latinLnBrk="0" hangingPunct="1">
                        <a:defRPr kumimoji="0" b="1" kern="1200">
                          <a:solidFill>
                            <a:schemeClr val="lt1"/>
                          </a:solidFill>
                          <a:latin typeface="Georgia"/>
                        </a:defRPr>
                      </a:lvl6pPr>
                      <a:lvl7pPr marL="2743200" algn="l" rtl="0" eaLnBrk="1" latinLnBrk="0" hangingPunct="1">
                        <a:defRPr kumimoji="0" b="1" kern="1200">
                          <a:solidFill>
                            <a:schemeClr val="lt1"/>
                          </a:solidFill>
                          <a:latin typeface="Georgia"/>
                        </a:defRPr>
                      </a:lvl7pPr>
                      <a:lvl8pPr marL="3200400" algn="l" rtl="0" eaLnBrk="1" latinLnBrk="0" hangingPunct="1">
                        <a:defRPr kumimoji="0" b="1" kern="1200">
                          <a:solidFill>
                            <a:schemeClr val="lt1"/>
                          </a:solidFill>
                          <a:latin typeface="Georgia"/>
                        </a:defRPr>
                      </a:lvl8pPr>
                      <a:lvl9pPr marL="3657600" algn="l" rtl="0" eaLnBrk="1" latinLnBrk="0" hangingPunct="1">
                        <a:defRPr kumimoji="0" b="1" kern="1200">
                          <a:solidFill>
                            <a:schemeClr val="lt1"/>
                          </a:solidFill>
                          <a:latin typeface="Georgia"/>
                        </a:defRPr>
                      </a:lvl9pPr>
                    </a:lstStyle>
                    <a:p>
                      <a:pPr algn="ctr"/>
                      <a:r>
                        <a:rPr lang="en-GB" dirty="0" smtClean="0">
                          <a:solidFill>
                            <a:schemeClr val="tx1"/>
                          </a:solidFill>
                          <a:latin typeface="+mj-lt"/>
                        </a:rPr>
                        <a:t>7</a:t>
                      </a:r>
                      <a:endParaRPr lang="en-GB" dirty="0">
                        <a:solidFill>
                          <a:schemeClr val="tx1"/>
                        </a:solidFill>
                        <a:latin typeface="+mj-lt"/>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rtl="0" eaLnBrk="1" latinLnBrk="0" hangingPunct="1">
                        <a:defRPr kumimoji="0" b="1" kern="1200">
                          <a:solidFill>
                            <a:schemeClr val="lt1"/>
                          </a:solidFill>
                          <a:latin typeface="Georgia"/>
                        </a:defRPr>
                      </a:lvl1pPr>
                      <a:lvl2pPr marL="457200" algn="l" rtl="0" eaLnBrk="1" latinLnBrk="0" hangingPunct="1">
                        <a:defRPr kumimoji="0" b="1" kern="1200">
                          <a:solidFill>
                            <a:schemeClr val="lt1"/>
                          </a:solidFill>
                          <a:latin typeface="Georgia"/>
                        </a:defRPr>
                      </a:lvl2pPr>
                      <a:lvl3pPr marL="914400" algn="l" rtl="0" eaLnBrk="1" latinLnBrk="0" hangingPunct="1">
                        <a:defRPr kumimoji="0" b="1" kern="1200">
                          <a:solidFill>
                            <a:schemeClr val="lt1"/>
                          </a:solidFill>
                          <a:latin typeface="Georgia"/>
                        </a:defRPr>
                      </a:lvl3pPr>
                      <a:lvl4pPr marL="1371600" algn="l" rtl="0" eaLnBrk="1" latinLnBrk="0" hangingPunct="1">
                        <a:defRPr kumimoji="0" b="1" kern="1200">
                          <a:solidFill>
                            <a:schemeClr val="lt1"/>
                          </a:solidFill>
                          <a:latin typeface="Georgia"/>
                        </a:defRPr>
                      </a:lvl4pPr>
                      <a:lvl5pPr marL="1828800" algn="l" rtl="0" eaLnBrk="1" latinLnBrk="0" hangingPunct="1">
                        <a:defRPr kumimoji="0" b="1" kern="1200">
                          <a:solidFill>
                            <a:schemeClr val="lt1"/>
                          </a:solidFill>
                          <a:latin typeface="Georgia"/>
                        </a:defRPr>
                      </a:lvl5pPr>
                      <a:lvl6pPr marL="2286000" algn="l" rtl="0" eaLnBrk="1" latinLnBrk="0" hangingPunct="1">
                        <a:defRPr kumimoji="0" b="1" kern="1200">
                          <a:solidFill>
                            <a:schemeClr val="lt1"/>
                          </a:solidFill>
                          <a:latin typeface="Georgia"/>
                        </a:defRPr>
                      </a:lvl6pPr>
                      <a:lvl7pPr marL="2743200" algn="l" rtl="0" eaLnBrk="1" latinLnBrk="0" hangingPunct="1">
                        <a:defRPr kumimoji="0" b="1" kern="1200">
                          <a:solidFill>
                            <a:schemeClr val="lt1"/>
                          </a:solidFill>
                          <a:latin typeface="Georgia"/>
                        </a:defRPr>
                      </a:lvl7pPr>
                      <a:lvl8pPr marL="3200400" algn="l" rtl="0" eaLnBrk="1" latinLnBrk="0" hangingPunct="1">
                        <a:defRPr kumimoji="0" b="1" kern="1200">
                          <a:solidFill>
                            <a:schemeClr val="lt1"/>
                          </a:solidFill>
                          <a:latin typeface="Georgia"/>
                        </a:defRPr>
                      </a:lvl8pPr>
                      <a:lvl9pPr marL="3657600" algn="l" rtl="0" eaLnBrk="1" latinLnBrk="0" hangingPunct="1">
                        <a:defRPr kumimoji="0" b="1" kern="1200">
                          <a:solidFill>
                            <a:schemeClr val="lt1"/>
                          </a:solidFill>
                          <a:latin typeface="Georgia"/>
                        </a:defRPr>
                      </a:lvl9pPr>
                    </a:lstStyle>
                    <a:p>
                      <a:pPr algn="ctr"/>
                      <a:r>
                        <a:rPr lang="en-GB" dirty="0" smtClean="0">
                          <a:solidFill>
                            <a:schemeClr val="tx1"/>
                          </a:solidFill>
                          <a:latin typeface="+mj-lt"/>
                        </a:rPr>
                        <a:t>8</a:t>
                      </a:r>
                      <a:endParaRPr lang="en-GB" dirty="0">
                        <a:solidFill>
                          <a:schemeClr val="tx1"/>
                        </a:solidFill>
                        <a:latin typeface="+mj-lt"/>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rtl="0" eaLnBrk="1" latinLnBrk="0" hangingPunct="1">
                        <a:defRPr kumimoji="0" b="1" kern="1200">
                          <a:solidFill>
                            <a:schemeClr val="lt1"/>
                          </a:solidFill>
                          <a:latin typeface="Georgia"/>
                        </a:defRPr>
                      </a:lvl1pPr>
                      <a:lvl2pPr marL="457200" algn="l" rtl="0" eaLnBrk="1" latinLnBrk="0" hangingPunct="1">
                        <a:defRPr kumimoji="0" b="1" kern="1200">
                          <a:solidFill>
                            <a:schemeClr val="lt1"/>
                          </a:solidFill>
                          <a:latin typeface="Georgia"/>
                        </a:defRPr>
                      </a:lvl2pPr>
                      <a:lvl3pPr marL="914400" algn="l" rtl="0" eaLnBrk="1" latinLnBrk="0" hangingPunct="1">
                        <a:defRPr kumimoji="0" b="1" kern="1200">
                          <a:solidFill>
                            <a:schemeClr val="lt1"/>
                          </a:solidFill>
                          <a:latin typeface="Georgia"/>
                        </a:defRPr>
                      </a:lvl3pPr>
                      <a:lvl4pPr marL="1371600" algn="l" rtl="0" eaLnBrk="1" latinLnBrk="0" hangingPunct="1">
                        <a:defRPr kumimoji="0" b="1" kern="1200">
                          <a:solidFill>
                            <a:schemeClr val="lt1"/>
                          </a:solidFill>
                          <a:latin typeface="Georgia"/>
                        </a:defRPr>
                      </a:lvl4pPr>
                      <a:lvl5pPr marL="1828800" algn="l" rtl="0" eaLnBrk="1" latinLnBrk="0" hangingPunct="1">
                        <a:defRPr kumimoji="0" b="1" kern="1200">
                          <a:solidFill>
                            <a:schemeClr val="lt1"/>
                          </a:solidFill>
                          <a:latin typeface="Georgia"/>
                        </a:defRPr>
                      </a:lvl5pPr>
                      <a:lvl6pPr marL="2286000" algn="l" rtl="0" eaLnBrk="1" latinLnBrk="0" hangingPunct="1">
                        <a:defRPr kumimoji="0" b="1" kern="1200">
                          <a:solidFill>
                            <a:schemeClr val="lt1"/>
                          </a:solidFill>
                          <a:latin typeface="Georgia"/>
                        </a:defRPr>
                      </a:lvl6pPr>
                      <a:lvl7pPr marL="2743200" algn="l" rtl="0" eaLnBrk="1" latinLnBrk="0" hangingPunct="1">
                        <a:defRPr kumimoji="0" b="1" kern="1200">
                          <a:solidFill>
                            <a:schemeClr val="lt1"/>
                          </a:solidFill>
                          <a:latin typeface="Georgia"/>
                        </a:defRPr>
                      </a:lvl7pPr>
                      <a:lvl8pPr marL="3200400" algn="l" rtl="0" eaLnBrk="1" latinLnBrk="0" hangingPunct="1">
                        <a:defRPr kumimoji="0" b="1" kern="1200">
                          <a:solidFill>
                            <a:schemeClr val="lt1"/>
                          </a:solidFill>
                          <a:latin typeface="Georgia"/>
                        </a:defRPr>
                      </a:lvl8pPr>
                      <a:lvl9pPr marL="3657600" algn="l" rtl="0" eaLnBrk="1" latinLnBrk="0" hangingPunct="1">
                        <a:defRPr kumimoji="0" b="1" kern="1200">
                          <a:solidFill>
                            <a:schemeClr val="lt1"/>
                          </a:solidFill>
                          <a:latin typeface="Georgia"/>
                        </a:defRPr>
                      </a:lvl9pPr>
                    </a:lstStyle>
                    <a:p>
                      <a:pPr algn="ctr"/>
                      <a:r>
                        <a:rPr lang="en-GB" dirty="0" smtClean="0">
                          <a:solidFill>
                            <a:schemeClr val="tx1"/>
                          </a:solidFill>
                          <a:latin typeface="+mj-lt"/>
                        </a:rPr>
                        <a:t>9</a:t>
                      </a:r>
                      <a:endParaRPr lang="en-GB" dirty="0">
                        <a:solidFill>
                          <a:schemeClr val="tx1"/>
                        </a:solidFill>
                        <a:latin typeface="+mj-lt"/>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rtl="0" eaLnBrk="1" latinLnBrk="0" hangingPunct="1">
                        <a:defRPr kumimoji="0" b="1" kern="1200">
                          <a:solidFill>
                            <a:schemeClr val="lt1"/>
                          </a:solidFill>
                          <a:latin typeface="Georgia"/>
                        </a:defRPr>
                      </a:lvl1pPr>
                      <a:lvl2pPr marL="457200" algn="l" rtl="0" eaLnBrk="1" latinLnBrk="0" hangingPunct="1">
                        <a:defRPr kumimoji="0" b="1" kern="1200">
                          <a:solidFill>
                            <a:schemeClr val="lt1"/>
                          </a:solidFill>
                          <a:latin typeface="Georgia"/>
                        </a:defRPr>
                      </a:lvl2pPr>
                      <a:lvl3pPr marL="914400" algn="l" rtl="0" eaLnBrk="1" latinLnBrk="0" hangingPunct="1">
                        <a:defRPr kumimoji="0" b="1" kern="1200">
                          <a:solidFill>
                            <a:schemeClr val="lt1"/>
                          </a:solidFill>
                          <a:latin typeface="Georgia"/>
                        </a:defRPr>
                      </a:lvl3pPr>
                      <a:lvl4pPr marL="1371600" algn="l" rtl="0" eaLnBrk="1" latinLnBrk="0" hangingPunct="1">
                        <a:defRPr kumimoji="0" b="1" kern="1200">
                          <a:solidFill>
                            <a:schemeClr val="lt1"/>
                          </a:solidFill>
                          <a:latin typeface="Georgia"/>
                        </a:defRPr>
                      </a:lvl4pPr>
                      <a:lvl5pPr marL="1828800" algn="l" rtl="0" eaLnBrk="1" latinLnBrk="0" hangingPunct="1">
                        <a:defRPr kumimoji="0" b="1" kern="1200">
                          <a:solidFill>
                            <a:schemeClr val="lt1"/>
                          </a:solidFill>
                          <a:latin typeface="Georgia"/>
                        </a:defRPr>
                      </a:lvl5pPr>
                      <a:lvl6pPr marL="2286000" algn="l" rtl="0" eaLnBrk="1" latinLnBrk="0" hangingPunct="1">
                        <a:defRPr kumimoji="0" b="1" kern="1200">
                          <a:solidFill>
                            <a:schemeClr val="lt1"/>
                          </a:solidFill>
                          <a:latin typeface="Georgia"/>
                        </a:defRPr>
                      </a:lvl6pPr>
                      <a:lvl7pPr marL="2743200" algn="l" rtl="0" eaLnBrk="1" latinLnBrk="0" hangingPunct="1">
                        <a:defRPr kumimoji="0" b="1" kern="1200">
                          <a:solidFill>
                            <a:schemeClr val="lt1"/>
                          </a:solidFill>
                          <a:latin typeface="Georgia"/>
                        </a:defRPr>
                      </a:lvl7pPr>
                      <a:lvl8pPr marL="3200400" algn="l" rtl="0" eaLnBrk="1" latinLnBrk="0" hangingPunct="1">
                        <a:defRPr kumimoji="0" b="1" kern="1200">
                          <a:solidFill>
                            <a:schemeClr val="lt1"/>
                          </a:solidFill>
                          <a:latin typeface="Georgia"/>
                        </a:defRPr>
                      </a:lvl8pPr>
                      <a:lvl9pPr marL="3657600" algn="l" rtl="0" eaLnBrk="1" latinLnBrk="0" hangingPunct="1">
                        <a:defRPr kumimoji="0" b="1" kern="1200">
                          <a:solidFill>
                            <a:schemeClr val="lt1"/>
                          </a:solidFill>
                          <a:latin typeface="Georgia"/>
                        </a:defRPr>
                      </a:lvl9pPr>
                    </a:lstStyle>
                    <a:p>
                      <a:pPr algn="ctr"/>
                      <a:r>
                        <a:rPr lang="en-GB" dirty="0" smtClean="0">
                          <a:solidFill>
                            <a:schemeClr val="tx1"/>
                          </a:solidFill>
                          <a:latin typeface="+mj-lt"/>
                        </a:rPr>
                        <a:t>10</a:t>
                      </a:r>
                      <a:endParaRPr lang="en-GB" dirty="0">
                        <a:solidFill>
                          <a:schemeClr val="tx1"/>
                        </a:solidFill>
                        <a:latin typeface="+mj-lt"/>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rtl="0" eaLnBrk="1" latinLnBrk="0" hangingPunct="1">
                        <a:defRPr kumimoji="0" b="1" kern="1200">
                          <a:solidFill>
                            <a:schemeClr val="lt1"/>
                          </a:solidFill>
                          <a:latin typeface="Georgia"/>
                        </a:defRPr>
                      </a:lvl1pPr>
                      <a:lvl2pPr marL="457200" algn="l" rtl="0" eaLnBrk="1" latinLnBrk="0" hangingPunct="1">
                        <a:defRPr kumimoji="0" b="1" kern="1200">
                          <a:solidFill>
                            <a:schemeClr val="lt1"/>
                          </a:solidFill>
                          <a:latin typeface="Georgia"/>
                        </a:defRPr>
                      </a:lvl2pPr>
                      <a:lvl3pPr marL="914400" algn="l" rtl="0" eaLnBrk="1" latinLnBrk="0" hangingPunct="1">
                        <a:defRPr kumimoji="0" b="1" kern="1200">
                          <a:solidFill>
                            <a:schemeClr val="lt1"/>
                          </a:solidFill>
                          <a:latin typeface="Georgia"/>
                        </a:defRPr>
                      </a:lvl3pPr>
                      <a:lvl4pPr marL="1371600" algn="l" rtl="0" eaLnBrk="1" latinLnBrk="0" hangingPunct="1">
                        <a:defRPr kumimoji="0" b="1" kern="1200">
                          <a:solidFill>
                            <a:schemeClr val="lt1"/>
                          </a:solidFill>
                          <a:latin typeface="Georgia"/>
                        </a:defRPr>
                      </a:lvl4pPr>
                      <a:lvl5pPr marL="1828800" algn="l" rtl="0" eaLnBrk="1" latinLnBrk="0" hangingPunct="1">
                        <a:defRPr kumimoji="0" b="1" kern="1200">
                          <a:solidFill>
                            <a:schemeClr val="lt1"/>
                          </a:solidFill>
                          <a:latin typeface="Georgia"/>
                        </a:defRPr>
                      </a:lvl5pPr>
                      <a:lvl6pPr marL="2286000" algn="l" rtl="0" eaLnBrk="1" latinLnBrk="0" hangingPunct="1">
                        <a:defRPr kumimoji="0" b="1" kern="1200">
                          <a:solidFill>
                            <a:schemeClr val="lt1"/>
                          </a:solidFill>
                          <a:latin typeface="Georgia"/>
                        </a:defRPr>
                      </a:lvl6pPr>
                      <a:lvl7pPr marL="2743200" algn="l" rtl="0" eaLnBrk="1" latinLnBrk="0" hangingPunct="1">
                        <a:defRPr kumimoji="0" b="1" kern="1200">
                          <a:solidFill>
                            <a:schemeClr val="lt1"/>
                          </a:solidFill>
                          <a:latin typeface="Georgia"/>
                        </a:defRPr>
                      </a:lvl7pPr>
                      <a:lvl8pPr marL="3200400" algn="l" rtl="0" eaLnBrk="1" latinLnBrk="0" hangingPunct="1">
                        <a:defRPr kumimoji="0" b="1" kern="1200">
                          <a:solidFill>
                            <a:schemeClr val="lt1"/>
                          </a:solidFill>
                          <a:latin typeface="Georgia"/>
                        </a:defRPr>
                      </a:lvl8pPr>
                      <a:lvl9pPr marL="3657600" algn="l" rtl="0" eaLnBrk="1" latinLnBrk="0" hangingPunct="1">
                        <a:defRPr kumimoji="0" b="1" kern="1200">
                          <a:solidFill>
                            <a:schemeClr val="lt1"/>
                          </a:solidFill>
                          <a:latin typeface="Georgia"/>
                        </a:defRPr>
                      </a:lvl9pPr>
                    </a:lstStyle>
                    <a:p>
                      <a:pPr algn="ctr"/>
                      <a:r>
                        <a:rPr lang="en-GB" dirty="0" smtClean="0">
                          <a:solidFill>
                            <a:schemeClr val="tx1"/>
                          </a:solidFill>
                          <a:latin typeface="+mj-lt"/>
                        </a:rPr>
                        <a:t>11</a:t>
                      </a:r>
                      <a:endParaRPr lang="en-GB" dirty="0">
                        <a:solidFill>
                          <a:schemeClr val="tx1"/>
                        </a:solidFill>
                        <a:latin typeface="+mj-lt"/>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rtl="0" eaLnBrk="1" latinLnBrk="0" hangingPunct="1">
                        <a:defRPr kumimoji="0" b="1" kern="1200">
                          <a:solidFill>
                            <a:schemeClr val="lt1"/>
                          </a:solidFill>
                          <a:latin typeface="Georgia"/>
                        </a:defRPr>
                      </a:lvl1pPr>
                      <a:lvl2pPr marL="457200" algn="l" rtl="0" eaLnBrk="1" latinLnBrk="0" hangingPunct="1">
                        <a:defRPr kumimoji="0" b="1" kern="1200">
                          <a:solidFill>
                            <a:schemeClr val="lt1"/>
                          </a:solidFill>
                          <a:latin typeface="Georgia"/>
                        </a:defRPr>
                      </a:lvl2pPr>
                      <a:lvl3pPr marL="914400" algn="l" rtl="0" eaLnBrk="1" latinLnBrk="0" hangingPunct="1">
                        <a:defRPr kumimoji="0" b="1" kern="1200">
                          <a:solidFill>
                            <a:schemeClr val="lt1"/>
                          </a:solidFill>
                          <a:latin typeface="Georgia"/>
                        </a:defRPr>
                      </a:lvl3pPr>
                      <a:lvl4pPr marL="1371600" algn="l" rtl="0" eaLnBrk="1" latinLnBrk="0" hangingPunct="1">
                        <a:defRPr kumimoji="0" b="1" kern="1200">
                          <a:solidFill>
                            <a:schemeClr val="lt1"/>
                          </a:solidFill>
                          <a:latin typeface="Georgia"/>
                        </a:defRPr>
                      </a:lvl4pPr>
                      <a:lvl5pPr marL="1828800" algn="l" rtl="0" eaLnBrk="1" latinLnBrk="0" hangingPunct="1">
                        <a:defRPr kumimoji="0" b="1" kern="1200">
                          <a:solidFill>
                            <a:schemeClr val="lt1"/>
                          </a:solidFill>
                          <a:latin typeface="Georgia"/>
                        </a:defRPr>
                      </a:lvl5pPr>
                      <a:lvl6pPr marL="2286000" algn="l" rtl="0" eaLnBrk="1" latinLnBrk="0" hangingPunct="1">
                        <a:defRPr kumimoji="0" b="1" kern="1200">
                          <a:solidFill>
                            <a:schemeClr val="lt1"/>
                          </a:solidFill>
                          <a:latin typeface="Georgia"/>
                        </a:defRPr>
                      </a:lvl6pPr>
                      <a:lvl7pPr marL="2743200" algn="l" rtl="0" eaLnBrk="1" latinLnBrk="0" hangingPunct="1">
                        <a:defRPr kumimoji="0" b="1" kern="1200">
                          <a:solidFill>
                            <a:schemeClr val="lt1"/>
                          </a:solidFill>
                          <a:latin typeface="Georgia"/>
                        </a:defRPr>
                      </a:lvl7pPr>
                      <a:lvl8pPr marL="3200400" algn="l" rtl="0" eaLnBrk="1" latinLnBrk="0" hangingPunct="1">
                        <a:defRPr kumimoji="0" b="1" kern="1200">
                          <a:solidFill>
                            <a:schemeClr val="lt1"/>
                          </a:solidFill>
                          <a:latin typeface="Georgia"/>
                        </a:defRPr>
                      </a:lvl8pPr>
                      <a:lvl9pPr marL="3657600" algn="l" rtl="0" eaLnBrk="1" latinLnBrk="0" hangingPunct="1">
                        <a:defRPr kumimoji="0" b="1" kern="1200">
                          <a:solidFill>
                            <a:schemeClr val="lt1"/>
                          </a:solidFill>
                          <a:latin typeface="Georgia"/>
                        </a:defRPr>
                      </a:lvl9pPr>
                    </a:lstStyle>
                    <a:p>
                      <a:pPr algn="ctr"/>
                      <a:r>
                        <a:rPr lang="en-GB" dirty="0" smtClean="0">
                          <a:solidFill>
                            <a:schemeClr val="tx1"/>
                          </a:solidFill>
                          <a:latin typeface="+mj-lt"/>
                        </a:rPr>
                        <a:t>12</a:t>
                      </a:r>
                      <a:endParaRPr lang="en-GB" dirty="0">
                        <a:solidFill>
                          <a:schemeClr val="tx1"/>
                        </a:solidFill>
                        <a:latin typeface="+mj-lt"/>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rtl="0" eaLnBrk="1" latinLnBrk="0" hangingPunct="1">
                        <a:defRPr kumimoji="0" b="1" kern="1200">
                          <a:solidFill>
                            <a:schemeClr val="lt1"/>
                          </a:solidFill>
                          <a:latin typeface="Georgia"/>
                        </a:defRPr>
                      </a:lvl1pPr>
                      <a:lvl2pPr marL="457200" algn="l" rtl="0" eaLnBrk="1" latinLnBrk="0" hangingPunct="1">
                        <a:defRPr kumimoji="0" b="1" kern="1200">
                          <a:solidFill>
                            <a:schemeClr val="lt1"/>
                          </a:solidFill>
                          <a:latin typeface="Georgia"/>
                        </a:defRPr>
                      </a:lvl2pPr>
                      <a:lvl3pPr marL="914400" algn="l" rtl="0" eaLnBrk="1" latinLnBrk="0" hangingPunct="1">
                        <a:defRPr kumimoji="0" b="1" kern="1200">
                          <a:solidFill>
                            <a:schemeClr val="lt1"/>
                          </a:solidFill>
                          <a:latin typeface="Georgia"/>
                        </a:defRPr>
                      </a:lvl3pPr>
                      <a:lvl4pPr marL="1371600" algn="l" rtl="0" eaLnBrk="1" latinLnBrk="0" hangingPunct="1">
                        <a:defRPr kumimoji="0" b="1" kern="1200">
                          <a:solidFill>
                            <a:schemeClr val="lt1"/>
                          </a:solidFill>
                          <a:latin typeface="Georgia"/>
                        </a:defRPr>
                      </a:lvl4pPr>
                      <a:lvl5pPr marL="1828800" algn="l" rtl="0" eaLnBrk="1" latinLnBrk="0" hangingPunct="1">
                        <a:defRPr kumimoji="0" b="1" kern="1200">
                          <a:solidFill>
                            <a:schemeClr val="lt1"/>
                          </a:solidFill>
                          <a:latin typeface="Georgia"/>
                        </a:defRPr>
                      </a:lvl5pPr>
                      <a:lvl6pPr marL="2286000" algn="l" rtl="0" eaLnBrk="1" latinLnBrk="0" hangingPunct="1">
                        <a:defRPr kumimoji="0" b="1" kern="1200">
                          <a:solidFill>
                            <a:schemeClr val="lt1"/>
                          </a:solidFill>
                          <a:latin typeface="Georgia"/>
                        </a:defRPr>
                      </a:lvl6pPr>
                      <a:lvl7pPr marL="2743200" algn="l" rtl="0" eaLnBrk="1" latinLnBrk="0" hangingPunct="1">
                        <a:defRPr kumimoji="0" b="1" kern="1200">
                          <a:solidFill>
                            <a:schemeClr val="lt1"/>
                          </a:solidFill>
                          <a:latin typeface="Georgia"/>
                        </a:defRPr>
                      </a:lvl7pPr>
                      <a:lvl8pPr marL="3200400" algn="l" rtl="0" eaLnBrk="1" latinLnBrk="0" hangingPunct="1">
                        <a:defRPr kumimoji="0" b="1" kern="1200">
                          <a:solidFill>
                            <a:schemeClr val="lt1"/>
                          </a:solidFill>
                          <a:latin typeface="Georgia"/>
                        </a:defRPr>
                      </a:lvl8pPr>
                      <a:lvl9pPr marL="3657600" algn="l" rtl="0" eaLnBrk="1" latinLnBrk="0" hangingPunct="1">
                        <a:defRPr kumimoji="0" b="1" kern="1200">
                          <a:solidFill>
                            <a:schemeClr val="lt1"/>
                          </a:solidFill>
                          <a:latin typeface="Georgia"/>
                        </a:defRPr>
                      </a:lvl9pPr>
                    </a:lstStyle>
                    <a:p>
                      <a:pPr algn="ctr"/>
                      <a:r>
                        <a:rPr lang="en-GB" dirty="0" smtClean="0">
                          <a:solidFill>
                            <a:schemeClr val="tx1"/>
                          </a:solidFill>
                          <a:latin typeface="+mj-lt"/>
                        </a:rPr>
                        <a:t>13</a:t>
                      </a:r>
                      <a:endParaRPr lang="en-GB" dirty="0">
                        <a:solidFill>
                          <a:schemeClr val="tx1"/>
                        </a:solidFill>
                        <a:latin typeface="+mj-lt"/>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rtl="0" eaLnBrk="1" latinLnBrk="0" hangingPunct="1">
                        <a:defRPr kumimoji="0" b="1" kern="1200">
                          <a:solidFill>
                            <a:schemeClr val="lt1"/>
                          </a:solidFill>
                          <a:latin typeface="Georgia"/>
                        </a:defRPr>
                      </a:lvl1pPr>
                      <a:lvl2pPr marL="457200" algn="l" rtl="0" eaLnBrk="1" latinLnBrk="0" hangingPunct="1">
                        <a:defRPr kumimoji="0" b="1" kern="1200">
                          <a:solidFill>
                            <a:schemeClr val="lt1"/>
                          </a:solidFill>
                          <a:latin typeface="Georgia"/>
                        </a:defRPr>
                      </a:lvl2pPr>
                      <a:lvl3pPr marL="914400" algn="l" rtl="0" eaLnBrk="1" latinLnBrk="0" hangingPunct="1">
                        <a:defRPr kumimoji="0" b="1" kern="1200">
                          <a:solidFill>
                            <a:schemeClr val="lt1"/>
                          </a:solidFill>
                          <a:latin typeface="Georgia"/>
                        </a:defRPr>
                      </a:lvl3pPr>
                      <a:lvl4pPr marL="1371600" algn="l" rtl="0" eaLnBrk="1" latinLnBrk="0" hangingPunct="1">
                        <a:defRPr kumimoji="0" b="1" kern="1200">
                          <a:solidFill>
                            <a:schemeClr val="lt1"/>
                          </a:solidFill>
                          <a:latin typeface="Georgia"/>
                        </a:defRPr>
                      </a:lvl4pPr>
                      <a:lvl5pPr marL="1828800" algn="l" rtl="0" eaLnBrk="1" latinLnBrk="0" hangingPunct="1">
                        <a:defRPr kumimoji="0" b="1" kern="1200">
                          <a:solidFill>
                            <a:schemeClr val="lt1"/>
                          </a:solidFill>
                          <a:latin typeface="Georgia"/>
                        </a:defRPr>
                      </a:lvl5pPr>
                      <a:lvl6pPr marL="2286000" algn="l" rtl="0" eaLnBrk="1" latinLnBrk="0" hangingPunct="1">
                        <a:defRPr kumimoji="0" b="1" kern="1200">
                          <a:solidFill>
                            <a:schemeClr val="lt1"/>
                          </a:solidFill>
                          <a:latin typeface="Georgia"/>
                        </a:defRPr>
                      </a:lvl6pPr>
                      <a:lvl7pPr marL="2743200" algn="l" rtl="0" eaLnBrk="1" latinLnBrk="0" hangingPunct="1">
                        <a:defRPr kumimoji="0" b="1" kern="1200">
                          <a:solidFill>
                            <a:schemeClr val="lt1"/>
                          </a:solidFill>
                          <a:latin typeface="Georgia"/>
                        </a:defRPr>
                      </a:lvl7pPr>
                      <a:lvl8pPr marL="3200400" algn="l" rtl="0" eaLnBrk="1" latinLnBrk="0" hangingPunct="1">
                        <a:defRPr kumimoji="0" b="1" kern="1200">
                          <a:solidFill>
                            <a:schemeClr val="lt1"/>
                          </a:solidFill>
                          <a:latin typeface="Georgia"/>
                        </a:defRPr>
                      </a:lvl8pPr>
                      <a:lvl9pPr marL="3657600" algn="l" rtl="0" eaLnBrk="1" latinLnBrk="0" hangingPunct="1">
                        <a:defRPr kumimoji="0" b="1" kern="1200">
                          <a:solidFill>
                            <a:schemeClr val="lt1"/>
                          </a:solidFill>
                          <a:latin typeface="Georgia"/>
                        </a:defRPr>
                      </a:lvl9pPr>
                    </a:lstStyle>
                    <a:p>
                      <a:pPr algn="ctr"/>
                      <a:r>
                        <a:rPr lang="en-GB" dirty="0" smtClean="0">
                          <a:solidFill>
                            <a:schemeClr val="tx1"/>
                          </a:solidFill>
                          <a:latin typeface="+mj-lt"/>
                        </a:rPr>
                        <a:t>14</a:t>
                      </a:r>
                      <a:endParaRPr lang="en-GB" dirty="0">
                        <a:solidFill>
                          <a:schemeClr val="tx1"/>
                        </a:solidFill>
                        <a:latin typeface="+mj-lt"/>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rtl="0" eaLnBrk="1" latinLnBrk="0" hangingPunct="1">
                        <a:defRPr kumimoji="0" b="1" kern="1200">
                          <a:solidFill>
                            <a:schemeClr val="lt1"/>
                          </a:solidFill>
                          <a:latin typeface="Georgia"/>
                        </a:defRPr>
                      </a:lvl1pPr>
                      <a:lvl2pPr marL="457200" algn="l" rtl="0" eaLnBrk="1" latinLnBrk="0" hangingPunct="1">
                        <a:defRPr kumimoji="0" b="1" kern="1200">
                          <a:solidFill>
                            <a:schemeClr val="lt1"/>
                          </a:solidFill>
                          <a:latin typeface="Georgia"/>
                        </a:defRPr>
                      </a:lvl2pPr>
                      <a:lvl3pPr marL="914400" algn="l" rtl="0" eaLnBrk="1" latinLnBrk="0" hangingPunct="1">
                        <a:defRPr kumimoji="0" b="1" kern="1200">
                          <a:solidFill>
                            <a:schemeClr val="lt1"/>
                          </a:solidFill>
                          <a:latin typeface="Georgia"/>
                        </a:defRPr>
                      </a:lvl3pPr>
                      <a:lvl4pPr marL="1371600" algn="l" rtl="0" eaLnBrk="1" latinLnBrk="0" hangingPunct="1">
                        <a:defRPr kumimoji="0" b="1" kern="1200">
                          <a:solidFill>
                            <a:schemeClr val="lt1"/>
                          </a:solidFill>
                          <a:latin typeface="Georgia"/>
                        </a:defRPr>
                      </a:lvl4pPr>
                      <a:lvl5pPr marL="1828800" algn="l" rtl="0" eaLnBrk="1" latinLnBrk="0" hangingPunct="1">
                        <a:defRPr kumimoji="0" b="1" kern="1200">
                          <a:solidFill>
                            <a:schemeClr val="lt1"/>
                          </a:solidFill>
                          <a:latin typeface="Georgia"/>
                        </a:defRPr>
                      </a:lvl5pPr>
                      <a:lvl6pPr marL="2286000" algn="l" rtl="0" eaLnBrk="1" latinLnBrk="0" hangingPunct="1">
                        <a:defRPr kumimoji="0" b="1" kern="1200">
                          <a:solidFill>
                            <a:schemeClr val="lt1"/>
                          </a:solidFill>
                          <a:latin typeface="Georgia"/>
                        </a:defRPr>
                      </a:lvl6pPr>
                      <a:lvl7pPr marL="2743200" algn="l" rtl="0" eaLnBrk="1" latinLnBrk="0" hangingPunct="1">
                        <a:defRPr kumimoji="0" b="1" kern="1200">
                          <a:solidFill>
                            <a:schemeClr val="lt1"/>
                          </a:solidFill>
                          <a:latin typeface="Georgia"/>
                        </a:defRPr>
                      </a:lvl7pPr>
                      <a:lvl8pPr marL="3200400" algn="l" rtl="0" eaLnBrk="1" latinLnBrk="0" hangingPunct="1">
                        <a:defRPr kumimoji="0" b="1" kern="1200">
                          <a:solidFill>
                            <a:schemeClr val="lt1"/>
                          </a:solidFill>
                          <a:latin typeface="Georgia"/>
                        </a:defRPr>
                      </a:lvl8pPr>
                      <a:lvl9pPr marL="3657600" algn="l" rtl="0" eaLnBrk="1" latinLnBrk="0" hangingPunct="1">
                        <a:defRPr kumimoji="0" b="1" kern="1200">
                          <a:solidFill>
                            <a:schemeClr val="lt1"/>
                          </a:solidFill>
                          <a:latin typeface="Georgia"/>
                        </a:defRPr>
                      </a:lvl9pPr>
                    </a:lstStyle>
                    <a:p>
                      <a:pPr algn="ctr"/>
                      <a:r>
                        <a:rPr lang="en-GB" dirty="0" smtClean="0">
                          <a:solidFill>
                            <a:schemeClr val="tx1"/>
                          </a:solidFill>
                          <a:latin typeface="+mj-lt"/>
                        </a:rPr>
                        <a:t>15</a:t>
                      </a:r>
                      <a:endParaRPr lang="en-GB" dirty="0">
                        <a:solidFill>
                          <a:schemeClr val="tx1"/>
                        </a:solidFill>
                        <a:latin typeface="+mj-lt"/>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rtl="0" eaLnBrk="1" latinLnBrk="0" hangingPunct="1">
                        <a:defRPr kumimoji="0" b="1" kern="1200">
                          <a:solidFill>
                            <a:schemeClr val="lt1"/>
                          </a:solidFill>
                          <a:latin typeface="Georgia"/>
                        </a:defRPr>
                      </a:lvl1pPr>
                      <a:lvl2pPr marL="457200" algn="l" rtl="0" eaLnBrk="1" latinLnBrk="0" hangingPunct="1">
                        <a:defRPr kumimoji="0" b="1" kern="1200">
                          <a:solidFill>
                            <a:schemeClr val="lt1"/>
                          </a:solidFill>
                          <a:latin typeface="Georgia"/>
                        </a:defRPr>
                      </a:lvl2pPr>
                      <a:lvl3pPr marL="914400" algn="l" rtl="0" eaLnBrk="1" latinLnBrk="0" hangingPunct="1">
                        <a:defRPr kumimoji="0" b="1" kern="1200">
                          <a:solidFill>
                            <a:schemeClr val="lt1"/>
                          </a:solidFill>
                          <a:latin typeface="Georgia"/>
                        </a:defRPr>
                      </a:lvl3pPr>
                      <a:lvl4pPr marL="1371600" algn="l" rtl="0" eaLnBrk="1" latinLnBrk="0" hangingPunct="1">
                        <a:defRPr kumimoji="0" b="1" kern="1200">
                          <a:solidFill>
                            <a:schemeClr val="lt1"/>
                          </a:solidFill>
                          <a:latin typeface="Georgia"/>
                        </a:defRPr>
                      </a:lvl4pPr>
                      <a:lvl5pPr marL="1828800" algn="l" rtl="0" eaLnBrk="1" latinLnBrk="0" hangingPunct="1">
                        <a:defRPr kumimoji="0" b="1" kern="1200">
                          <a:solidFill>
                            <a:schemeClr val="lt1"/>
                          </a:solidFill>
                          <a:latin typeface="Georgia"/>
                        </a:defRPr>
                      </a:lvl5pPr>
                      <a:lvl6pPr marL="2286000" algn="l" rtl="0" eaLnBrk="1" latinLnBrk="0" hangingPunct="1">
                        <a:defRPr kumimoji="0" b="1" kern="1200">
                          <a:solidFill>
                            <a:schemeClr val="lt1"/>
                          </a:solidFill>
                          <a:latin typeface="Georgia"/>
                        </a:defRPr>
                      </a:lvl6pPr>
                      <a:lvl7pPr marL="2743200" algn="l" rtl="0" eaLnBrk="1" latinLnBrk="0" hangingPunct="1">
                        <a:defRPr kumimoji="0" b="1" kern="1200">
                          <a:solidFill>
                            <a:schemeClr val="lt1"/>
                          </a:solidFill>
                          <a:latin typeface="Georgia"/>
                        </a:defRPr>
                      </a:lvl7pPr>
                      <a:lvl8pPr marL="3200400" algn="l" rtl="0" eaLnBrk="1" latinLnBrk="0" hangingPunct="1">
                        <a:defRPr kumimoji="0" b="1" kern="1200">
                          <a:solidFill>
                            <a:schemeClr val="lt1"/>
                          </a:solidFill>
                          <a:latin typeface="Georgia"/>
                        </a:defRPr>
                      </a:lvl8pPr>
                      <a:lvl9pPr marL="3657600" algn="l" rtl="0" eaLnBrk="1" latinLnBrk="0" hangingPunct="1">
                        <a:defRPr kumimoji="0" b="1" kern="1200">
                          <a:solidFill>
                            <a:schemeClr val="lt1"/>
                          </a:solidFill>
                          <a:latin typeface="Georgia"/>
                        </a:defRPr>
                      </a:lvl9pPr>
                    </a:lstStyle>
                    <a:p>
                      <a:pPr algn="ctr"/>
                      <a:r>
                        <a:rPr lang="en-GB" dirty="0" smtClean="0">
                          <a:solidFill>
                            <a:schemeClr val="tx1"/>
                          </a:solidFill>
                          <a:latin typeface="+mj-lt"/>
                        </a:rPr>
                        <a:t>16</a:t>
                      </a:r>
                      <a:endParaRPr lang="en-GB" dirty="0">
                        <a:solidFill>
                          <a:schemeClr val="tx1"/>
                        </a:solidFill>
                        <a:latin typeface="+mj-lt"/>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rtl="0" eaLnBrk="1" latinLnBrk="0" hangingPunct="1">
                        <a:defRPr kumimoji="0" b="1" kern="1200">
                          <a:solidFill>
                            <a:schemeClr val="lt1"/>
                          </a:solidFill>
                          <a:latin typeface="Georgia"/>
                        </a:defRPr>
                      </a:lvl1pPr>
                      <a:lvl2pPr marL="457200" algn="l" rtl="0" eaLnBrk="1" latinLnBrk="0" hangingPunct="1">
                        <a:defRPr kumimoji="0" b="1" kern="1200">
                          <a:solidFill>
                            <a:schemeClr val="lt1"/>
                          </a:solidFill>
                          <a:latin typeface="Georgia"/>
                        </a:defRPr>
                      </a:lvl2pPr>
                      <a:lvl3pPr marL="914400" algn="l" rtl="0" eaLnBrk="1" latinLnBrk="0" hangingPunct="1">
                        <a:defRPr kumimoji="0" b="1" kern="1200">
                          <a:solidFill>
                            <a:schemeClr val="lt1"/>
                          </a:solidFill>
                          <a:latin typeface="Georgia"/>
                        </a:defRPr>
                      </a:lvl3pPr>
                      <a:lvl4pPr marL="1371600" algn="l" rtl="0" eaLnBrk="1" latinLnBrk="0" hangingPunct="1">
                        <a:defRPr kumimoji="0" b="1" kern="1200">
                          <a:solidFill>
                            <a:schemeClr val="lt1"/>
                          </a:solidFill>
                          <a:latin typeface="Georgia"/>
                        </a:defRPr>
                      </a:lvl4pPr>
                      <a:lvl5pPr marL="1828800" algn="l" rtl="0" eaLnBrk="1" latinLnBrk="0" hangingPunct="1">
                        <a:defRPr kumimoji="0" b="1" kern="1200">
                          <a:solidFill>
                            <a:schemeClr val="lt1"/>
                          </a:solidFill>
                          <a:latin typeface="Georgia"/>
                        </a:defRPr>
                      </a:lvl5pPr>
                      <a:lvl6pPr marL="2286000" algn="l" rtl="0" eaLnBrk="1" latinLnBrk="0" hangingPunct="1">
                        <a:defRPr kumimoji="0" b="1" kern="1200">
                          <a:solidFill>
                            <a:schemeClr val="lt1"/>
                          </a:solidFill>
                          <a:latin typeface="Georgia"/>
                        </a:defRPr>
                      </a:lvl6pPr>
                      <a:lvl7pPr marL="2743200" algn="l" rtl="0" eaLnBrk="1" latinLnBrk="0" hangingPunct="1">
                        <a:defRPr kumimoji="0" b="1" kern="1200">
                          <a:solidFill>
                            <a:schemeClr val="lt1"/>
                          </a:solidFill>
                          <a:latin typeface="Georgia"/>
                        </a:defRPr>
                      </a:lvl7pPr>
                      <a:lvl8pPr marL="3200400" algn="l" rtl="0" eaLnBrk="1" latinLnBrk="0" hangingPunct="1">
                        <a:defRPr kumimoji="0" b="1" kern="1200">
                          <a:solidFill>
                            <a:schemeClr val="lt1"/>
                          </a:solidFill>
                          <a:latin typeface="Georgia"/>
                        </a:defRPr>
                      </a:lvl8pPr>
                      <a:lvl9pPr marL="3657600" algn="l" rtl="0" eaLnBrk="1" latinLnBrk="0" hangingPunct="1">
                        <a:defRPr kumimoji="0" b="1" kern="1200">
                          <a:solidFill>
                            <a:schemeClr val="lt1"/>
                          </a:solidFill>
                          <a:latin typeface="Georgia"/>
                        </a:defRPr>
                      </a:lvl9pPr>
                    </a:lstStyle>
                    <a:p>
                      <a:pPr algn="ctr"/>
                      <a:r>
                        <a:rPr lang="en-GB" dirty="0" smtClean="0">
                          <a:solidFill>
                            <a:schemeClr val="tx1"/>
                          </a:solidFill>
                          <a:latin typeface="+mj-lt"/>
                        </a:rPr>
                        <a:t>17</a:t>
                      </a:r>
                      <a:endParaRPr lang="en-GB" dirty="0">
                        <a:solidFill>
                          <a:schemeClr val="tx1"/>
                        </a:solidFill>
                        <a:latin typeface="+mj-lt"/>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r>
            </a:tbl>
          </a:graphicData>
        </a:graphic>
      </p:graphicFrame>
      <p:sp>
        <p:nvSpPr>
          <p:cNvPr id="40" name="TextBox 39"/>
          <p:cNvSpPr txBox="1"/>
          <p:nvPr/>
        </p:nvSpPr>
        <p:spPr>
          <a:xfrm>
            <a:off x="2714644" y="2357430"/>
            <a:ext cx="428596"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smtClean="0">
                <a:ln>
                  <a:noFill/>
                </a:ln>
                <a:solidFill>
                  <a:prstClr val="black"/>
                </a:solidFill>
                <a:effectLst/>
                <a:uLnTx/>
                <a:uFillTx/>
              </a:rPr>
              <a:t>1</a:t>
            </a:r>
            <a:r>
              <a:rPr kumimoji="0" lang="en-GB" sz="1800" b="0" i="0" u="none" strike="noStrike" kern="0" cap="none" spc="0" normalizeH="0" baseline="30000" noProof="0" dirty="0" smtClean="0">
                <a:ln>
                  <a:noFill/>
                </a:ln>
                <a:solidFill>
                  <a:prstClr val="black"/>
                </a:solidFill>
                <a:effectLst/>
                <a:uLnTx/>
                <a:uFillTx/>
              </a:rPr>
              <a:t>st</a:t>
            </a:r>
            <a:r>
              <a:rPr kumimoji="0" lang="en-GB" sz="1800" b="0" i="0" u="none" strike="noStrike" kern="0" cap="none" spc="0" normalizeH="0" baseline="0" noProof="0" dirty="0" smtClean="0">
                <a:ln>
                  <a:noFill/>
                </a:ln>
                <a:solidFill>
                  <a:prstClr val="black"/>
                </a:solidFill>
                <a:effectLst/>
                <a:uLnTx/>
                <a:uFillTx/>
              </a:rPr>
              <a:t> </a:t>
            </a:r>
            <a:endParaRPr kumimoji="0" lang="en-GB" sz="1800" b="0" i="0" u="none" strike="noStrike" kern="0" cap="none" spc="0" normalizeH="0" baseline="0" noProof="0" dirty="0">
              <a:ln>
                <a:noFill/>
              </a:ln>
              <a:solidFill>
                <a:prstClr val="black"/>
              </a:solidFill>
              <a:effectLst/>
              <a:uLnTx/>
              <a:uFillTx/>
            </a:endParaRPr>
          </a:p>
        </p:txBody>
      </p:sp>
      <p:sp>
        <p:nvSpPr>
          <p:cNvPr id="41" name="TextBox 40"/>
          <p:cNvSpPr txBox="1"/>
          <p:nvPr/>
        </p:nvSpPr>
        <p:spPr>
          <a:xfrm>
            <a:off x="4714876" y="2416726"/>
            <a:ext cx="500066"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smtClean="0">
                <a:ln>
                  <a:noFill/>
                </a:ln>
                <a:solidFill>
                  <a:prstClr val="black"/>
                </a:solidFill>
                <a:effectLst/>
                <a:uLnTx/>
                <a:uFillTx/>
              </a:rPr>
              <a:t>2</a:t>
            </a:r>
            <a:r>
              <a:rPr kumimoji="0" lang="en-GB" sz="1800" b="0" i="0" u="none" strike="noStrike" kern="0" cap="none" spc="0" normalizeH="0" baseline="30000" noProof="0" dirty="0" smtClean="0">
                <a:ln>
                  <a:noFill/>
                </a:ln>
                <a:solidFill>
                  <a:prstClr val="black"/>
                </a:solidFill>
                <a:effectLst/>
                <a:uLnTx/>
                <a:uFillTx/>
              </a:rPr>
              <a:t>nd</a:t>
            </a:r>
            <a:r>
              <a:rPr kumimoji="0" lang="en-GB" sz="1800" b="0" i="0" u="none" strike="noStrike" kern="0" cap="none" spc="0" normalizeH="0" baseline="0" noProof="0" dirty="0" smtClean="0">
                <a:ln>
                  <a:noFill/>
                </a:ln>
                <a:solidFill>
                  <a:prstClr val="black"/>
                </a:solidFill>
                <a:effectLst/>
                <a:uLnTx/>
                <a:uFillTx/>
              </a:rPr>
              <a:t> </a:t>
            </a:r>
            <a:endParaRPr kumimoji="0" lang="en-GB" sz="1800" b="0" i="0" u="none" strike="noStrike" kern="0" cap="none" spc="0" normalizeH="0" baseline="0" noProof="0" dirty="0">
              <a:ln>
                <a:noFill/>
              </a:ln>
              <a:solidFill>
                <a:prstClr val="black"/>
              </a:solidFill>
              <a:effectLst/>
              <a:uLnTx/>
              <a:uFillTx/>
            </a:endParaRPr>
          </a:p>
        </p:txBody>
      </p:sp>
      <p:sp>
        <p:nvSpPr>
          <p:cNvPr id="42" name="TextBox 41"/>
          <p:cNvSpPr txBox="1"/>
          <p:nvPr/>
        </p:nvSpPr>
        <p:spPr>
          <a:xfrm>
            <a:off x="6858016" y="2428868"/>
            <a:ext cx="500066"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smtClean="0">
                <a:ln>
                  <a:noFill/>
                </a:ln>
                <a:solidFill>
                  <a:prstClr val="black"/>
                </a:solidFill>
                <a:effectLst/>
                <a:uLnTx/>
                <a:uFillTx/>
              </a:rPr>
              <a:t>3</a:t>
            </a:r>
            <a:r>
              <a:rPr kumimoji="0" lang="en-GB" sz="1800" b="0" i="0" u="none" strike="noStrike" kern="0" cap="none" spc="0" normalizeH="0" baseline="30000" noProof="0" dirty="0" smtClean="0">
                <a:ln>
                  <a:noFill/>
                </a:ln>
                <a:solidFill>
                  <a:prstClr val="black"/>
                </a:solidFill>
                <a:effectLst/>
                <a:uLnTx/>
                <a:uFillTx/>
              </a:rPr>
              <a:t>rd</a:t>
            </a:r>
            <a:r>
              <a:rPr kumimoji="0" lang="en-GB" sz="1800" b="0" i="0" u="none" strike="noStrike" kern="0" cap="none" spc="0" normalizeH="0" baseline="0" noProof="0" dirty="0" smtClean="0">
                <a:ln>
                  <a:noFill/>
                </a:ln>
                <a:solidFill>
                  <a:prstClr val="black"/>
                </a:solidFill>
                <a:effectLst/>
                <a:uLnTx/>
                <a:uFillTx/>
              </a:rPr>
              <a:t> </a:t>
            </a:r>
            <a:endParaRPr kumimoji="0" lang="en-GB" sz="1800" b="0" i="0" u="none" strike="noStrike" kern="0" cap="none" spc="0" normalizeH="0" baseline="0" noProof="0" dirty="0">
              <a:ln>
                <a:noFill/>
              </a:ln>
              <a:solidFill>
                <a:prstClr val="black"/>
              </a:solidFill>
              <a:effectLst/>
              <a:uLnTx/>
              <a:uFillTx/>
            </a:endParaRPr>
          </a:p>
        </p:txBody>
      </p:sp>
      <p:sp>
        <p:nvSpPr>
          <p:cNvPr id="43" name="TextBox 42"/>
          <p:cNvSpPr txBox="1"/>
          <p:nvPr/>
        </p:nvSpPr>
        <p:spPr>
          <a:xfrm>
            <a:off x="8929718" y="2428868"/>
            <a:ext cx="500066"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smtClean="0">
                <a:ln>
                  <a:noFill/>
                </a:ln>
                <a:solidFill>
                  <a:prstClr val="black"/>
                </a:solidFill>
                <a:effectLst/>
                <a:uLnTx/>
                <a:uFillTx/>
              </a:rPr>
              <a:t>4</a:t>
            </a:r>
            <a:r>
              <a:rPr kumimoji="0" lang="en-GB" sz="1800" b="0" i="0" u="none" strike="noStrike" kern="0" cap="none" spc="0" normalizeH="0" baseline="30000" noProof="0" dirty="0" smtClean="0">
                <a:ln>
                  <a:noFill/>
                </a:ln>
                <a:solidFill>
                  <a:prstClr val="black"/>
                </a:solidFill>
                <a:effectLst/>
                <a:uLnTx/>
                <a:uFillTx/>
              </a:rPr>
              <a:t>th</a:t>
            </a:r>
            <a:r>
              <a:rPr kumimoji="0" lang="en-GB" sz="1800" b="0" i="0" u="none" strike="noStrike" kern="0" cap="none" spc="0" normalizeH="0" baseline="0" noProof="0" dirty="0" smtClean="0">
                <a:ln>
                  <a:noFill/>
                </a:ln>
                <a:solidFill>
                  <a:prstClr val="black"/>
                </a:solidFill>
                <a:effectLst/>
                <a:uLnTx/>
                <a:uFillTx/>
              </a:rPr>
              <a:t> </a:t>
            </a:r>
            <a:endParaRPr kumimoji="0" lang="en-GB" sz="1800" b="0" i="0" u="none" strike="noStrike" kern="0" cap="none" spc="0" normalizeH="0" baseline="0" noProof="0" dirty="0">
              <a:ln>
                <a:noFill/>
              </a:ln>
              <a:solidFill>
                <a:prstClr val="black"/>
              </a:solidFill>
              <a:effectLst/>
              <a:uLnTx/>
              <a:uFillTx/>
            </a:endParaRPr>
          </a:p>
        </p:txBody>
      </p:sp>
      <p:sp>
        <p:nvSpPr>
          <p:cNvPr id="44" name="Donut 43"/>
          <p:cNvSpPr/>
          <p:nvPr/>
        </p:nvSpPr>
        <p:spPr>
          <a:xfrm>
            <a:off x="2571768" y="2928934"/>
            <a:ext cx="571472" cy="571504"/>
          </a:xfrm>
          <a:prstGeom prst="donut">
            <a:avLst/>
          </a:prstGeom>
          <a:solidFill>
            <a:srgbClr val="D16349">
              <a:tint val="95000"/>
            </a:srgbClr>
          </a:solidFill>
          <a:ln>
            <a:noFill/>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rgbClr val="D16349"/>
            </a:contourClr>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latin typeface="Georgia"/>
              <a:ea typeface="+mn-ea"/>
              <a:cs typeface="+mn-cs"/>
            </a:endParaRPr>
          </a:p>
        </p:txBody>
      </p:sp>
      <p:sp>
        <p:nvSpPr>
          <p:cNvPr id="45" name="Donut 44"/>
          <p:cNvSpPr/>
          <p:nvPr/>
        </p:nvSpPr>
        <p:spPr>
          <a:xfrm>
            <a:off x="6858048" y="2928934"/>
            <a:ext cx="500034" cy="571504"/>
          </a:xfrm>
          <a:prstGeom prst="donut">
            <a:avLst/>
          </a:prstGeom>
          <a:solidFill>
            <a:srgbClr val="D16349">
              <a:tint val="95000"/>
            </a:srgbClr>
          </a:solidFill>
          <a:ln>
            <a:noFill/>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rgbClr val="D16349"/>
            </a:contourClr>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latin typeface="Georgia"/>
              <a:ea typeface="+mn-ea"/>
              <a:cs typeface="+mn-cs"/>
            </a:endParaRPr>
          </a:p>
        </p:txBody>
      </p:sp>
      <p:sp>
        <p:nvSpPr>
          <p:cNvPr id="46" name="Donut 45"/>
          <p:cNvSpPr/>
          <p:nvPr/>
        </p:nvSpPr>
        <p:spPr>
          <a:xfrm>
            <a:off x="8929718" y="2928934"/>
            <a:ext cx="500034" cy="571504"/>
          </a:xfrm>
          <a:prstGeom prst="donut">
            <a:avLst/>
          </a:prstGeom>
          <a:solidFill>
            <a:srgbClr val="D16349">
              <a:tint val="95000"/>
            </a:srgbClr>
          </a:solidFill>
          <a:ln>
            <a:noFill/>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rgbClr val="D16349"/>
            </a:contourClr>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latin typeface="Georgia"/>
              <a:ea typeface="+mn-ea"/>
              <a:cs typeface="+mn-cs"/>
            </a:endParaRPr>
          </a:p>
        </p:txBody>
      </p:sp>
      <p:sp>
        <p:nvSpPr>
          <p:cNvPr id="47" name="Donut 46"/>
          <p:cNvSpPr/>
          <p:nvPr/>
        </p:nvSpPr>
        <p:spPr>
          <a:xfrm>
            <a:off x="4714876" y="2928934"/>
            <a:ext cx="500034" cy="571504"/>
          </a:xfrm>
          <a:prstGeom prst="donut">
            <a:avLst/>
          </a:prstGeom>
          <a:solidFill>
            <a:srgbClr val="D16349">
              <a:tint val="95000"/>
            </a:srgbClr>
          </a:solidFill>
          <a:ln>
            <a:noFill/>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rgbClr val="D16349"/>
            </a:contourClr>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latin typeface="Georgia"/>
              <a:ea typeface="+mn-ea"/>
              <a:cs typeface="+mn-cs"/>
            </a:endParaRPr>
          </a:p>
        </p:txBody>
      </p:sp>
      <p:sp>
        <p:nvSpPr>
          <p:cNvPr id="48" name="Action Button: Home 47">
            <a:hlinkClick r:id="" action="ppaction://noaction" highlightClick="1"/>
          </p:cNvPr>
          <p:cNvSpPr/>
          <p:nvPr/>
        </p:nvSpPr>
        <p:spPr>
          <a:xfrm>
            <a:off x="428596" y="2857496"/>
            <a:ext cx="571504" cy="714380"/>
          </a:xfrm>
          <a:prstGeom prst="actionButtonHome">
            <a:avLst/>
          </a:prstGeom>
          <a:solidFill>
            <a:sysClr val="window" lastClr="FFFFFF"/>
          </a:solidFill>
          <a:ln w="11429"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Georgia"/>
              <a:ea typeface="+mn-ea"/>
              <a:cs typeface="+mn-cs"/>
            </a:endParaRPr>
          </a:p>
        </p:txBody>
      </p:sp>
      <p:sp>
        <p:nvSpPr>
          <p:cNvPr id="49" name="Action Button: Home 48">
            <a:hlinkClick r:id="" action="ppaction://noaction" highlightClick="1"/>
          </p:cNvPr>
          <p:cNvSpPr/>
          <p:nvPr/>
        </p:nvSpPr>
        <p:spPr>
          <a:xfrm>
            <a:off x="1000100" y="2857496"/>
            <a:ext cx="500066" cy="714380"/>
          </a:xfrm>
          <a:prstGeom prst="actionButtonHome">
            <a:avLst/>
          </a:prstGeom>
          <a:solidFill>
            <a:sysClr val="window" lastClr="FFFFFF"/>
          </a:solidFill>
          <a:ln w="11429"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Georgia"/>
              <a:ea typeface="+mn-ea"/>
              <a:cs typeface="+mn-cs"/>
            </a:endParaRPr>
          </a:p>
        </p:txBody>
      </p:sp>
      <p:sp>
        <p:nvSpPr>
          <p:cNvPr id="50" name="Action Button: Home 49">
            <a:hlinkClick r:id="" action="ppaction://noaction" highlightClick="1"/>
          </p:cNvPr>
          <p:cNvSpPr/>
          <p:nvPr/>
        </p:nvSpPr>
        <p:spPr>
          <a:xfrm>
            <a:off x="1500166" y="2857496"/>
            <a:ext cx="571504" cy="714380"/>
          </a:xfrm>
          <a:prstGeom prst="actionButtonHome">
            <a:avLst/>
          </a:prstGeom>
          <a:solidFill>
            <a:sysClr val="window" lastClr="FFFFFF"/>
          </a:solidFill>
          <a:ln w="11429"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Georgia"/>
              <a:ea typeface="+mn-ea"/>
              <a:cs typeface="+mn-cs"/>
            </a:endParaRPr>
          </a:p>
        </p:txBody>
      </p:sp>
      <p:sp>
        <p:nvSpPr>
          <p:cNvPr id="51" name="Action Button: Home 50">
            <a:hlinkClick r:id="" action="ppaction://noaction" highlightClick="1"/>
          </p:cNvPr>
          <p:cNvSpPr/>
          <p:nvPr/>
        </p:nvSpPr>
        <p:spPr>
          <a:xfrm>
            <a:off x="2071670" y="2857496"/>
            <a:ext cx="500066" cy="714380"/>
          </a:xfrm>
          <a:prstGeom prst="actionButtonHome">
            <a:avLst/>
          </a:prstGeom>
          <a:solidFill>
            <a:sysClr val="window" lastClr="FFFFFF"/>
          </a:solidFill>
          <a:ln w="11429"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Georgia"/>
              <a:ea typeface="+mn-ea"/>
              <a:cs typeface="+mn-cs"/>
            </a:endParaRPr>
          </a:p>
        </p:txBody>
      </p:sp>
      <p:sp>
        <p:nvSpPr>
          <p:cNvPr id="52" name="TextBox 51"/>
          <p:cNvSpPr txBox="1"/>
          <p:nvPr/>
        </p:nvSpPr>
        <p:spPr>
          <a:xfrm>
            <a:off x="285720" y="2357430"/>
            <a:ext cx="928694"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GB" kern="0" noProof="0" dirty="0" smtClean="0">
                <a:solidFill>
                  <a:prstClr val="black"/>
                </a:solidFill>
                <a:latin typeface="+mj-lt"/>
              </a:rPr>
              <a:t>BASE 0</a:t>
            </a:r>
            <a:r>
              <a:rPr kumimoji="0" lang="en-GB" sz="1800" b="0" i="0" u="none" strike="noStrike" kern="0" cap="none" spc="0" normalizeH="0" baseline="0" noProof="0" dirty="0" smtClean="0">
                <a:ln>
                  <a:noFill/>
                </a:ln>
                <a:solidFill>
                  <a:prstClr val="black"/>
                </a:solidFill>
                <a:effectLst/>
                <a:uLnTx/>
                <a:uFillTx/>
                <a:latin typeface="+mj-lt"/>
              </a:rPr>
              <a:t> </a:t>
            </a:r>
            <a:endParaRPr kumimoji="0" lang="en-GB" sz="1800" b="0" i="0" u="none" strike="noStrike" kern="0" cap="none" spc="0" normalizeH="0" baseline="0" noProof="0" dirty="0">
              <a:ln>
                <a:noFill/>
              </a:ln>
              <a:solidFill>
                <a:prstClr val="black"/>
              </a:solidFill>
              <a:effectLst/>
              <a:uLnTx/>
              <a:uFillTx/>
              <a:latin typeface="+mj-lt"/>
            </a:endParaRPr>
          </a:p>
        </p:txBody>
      </p:sp>
      <p:sp>
        <p:nvSpPr>
          <p:cNvPr id="53" name="Donut 52"/>
          <p:cNvSpPr/>
          <p:nvPr/>
        </p:nvSpPr>
        <p:spPr>
          <a:xfrm>
            <a:off x="428628" y="2928934"/>
            <a:ext cx="571472" cy="571504"/>
          </a:xfrm>
          <a:prstGeom prst="donut">
            <a:avLst/>
          </a:prstGeom>
          <a:solidFill>
            <a:srgbClr val="D16349">
              <a:tint val="95000"/>
            </a:srgbClr>
          </a:solidFill>
          <a:ln>
            <a:noFill/>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rgbClr val="D16349"/>
            </a:contourClr>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latin typeface="Georgia"/>
              <a:ea typeface="+mn-ea"/>
              <a:cs typeface="+mn-cs"/>
            </a:endParaRPr>
          </a:p>
        </p:txBody>
      </p:sp>
      <p:sp>
        <p:nvSpPr>
          <p:cNvPr id="54" name="Rectangle 53"/>
          <p:cNvSpPr/>
          <p:nvPr/>
        </p:nvSpPr>
        <p:spPr>
          <a:xfrm>
            <a:off x="1214414" y="4857760"/>
            <a:ext cx="2009653" cy="492443"/>
          </a:xfrm>
          <a:prstGeom prst="rect">
            <a:avLst/>
          </a:prstGeom>
        </p:spPr>
        <p:txBody>
          <a:bodyPr wrap="none">
            <a:spAutoFit/>
          </a:bodyPr>
          <a:lstStyle/>
          <a:p>
            <a:r>
              <a:rPr lang="en-GB" sz="2600" dirty="0" smtClean="0">
                <a:solidFill>
                  <a:prstClr val="black"/>
                </a:solidFill>
                <a:latin typeface="Calibri"/>
              </a:rPr>
              <a:t>term to term </a:t>
            </a:r>
            <a:endParaRPr lang="en-GB" dirty="0"/>
          </a:p>
        </p:txBody>
      </p:sp>
      <p:sp>
        <p:nvSpPr>
          <p:cNvPr id="55" name="Rectangle 54"/>
          <p:cNvSpPr/>
          <p:nvPr/>
        </p:nvSpPr>
        <p:spPr>
          <a:xfrm>
            <a:off x="3000364" y="5715016"/>
            <a:ext cx="357190" cy="3571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Rectangle 55"/>
          <p:cNvSpPr/>
          <p:nvPr/>
        </p:nvSpPr>
        <p:spPr>
          <a:xfrm>
            <a:off x="3714744" y="4857760"/>
            <a:ext cx="3788794" cy="492443"/>
          </a:xfrm>
          <a:prstGeom prst="rect">
            <a:avLst/>
          </a:prstGeom>
        </p:spPr>
        <p:txBody>
          <a:bodyPr wrap="none">
            <a:spAutoFit/>
          </a:bodyPr>
          <a:lstStyle/>
          <a:p>
            <a:pPr marL="274320" lvl="0" indent="-274320">
              <a:spcBef>
                <a:spcPct val="20000"/>
              </a:spcBef>
              <a:buClr>
                <a:srgbClr val="0BD0D9"/>
              </a:buClr>
              <a:buSzPct val="95000"/>
            </a:pPr>
            <a:r>
              <a:rPr lang="en-GB" sz="2600" dirty="0" smtClean="0">
                <a:solidFill>
                  <a:prstClr val="black"/>
                </a:solidFill>
                <a:latin typeface="Calibri"/>
              </a:rPr>
              <a:t>(first term – term to term)</a:t>
            </a:r>
            <a:endParaRPr lang="en-GB" sz="2600" dirty="0">
              <a:solidFill>
                <a:prstClr val="black"/>
              </a:solidFill>
              <a:latin typeface="Calibri"/>
            </a:endParaRPr>
          </a:p>
        </p:txBody>
      </p:sp>
      <p:sp>
        <p:nvSpPr>
          <p:cNvPr id="57" name="Rectangle 56"/>
          <p:cNvSpPr/>
          <p:nvPr/>
        </p:nvSpPr>
        <p:spPr>
          <a:xfrm>
            <a:off x="4143372" y="5715016"/>
            <a:ext cx="357190" cy="3571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9" name="Straight Arrow Connector 58"/>
          <p:cNvCxnSpPr>
            <a:stCxn id="54" idx="2"/>
          </p:cNvCxnSpPr>
          <p:nvPr/>
        </p:nvCxnSpPr>
        <p:spPr>
          <a:xfrm rot="16200000" flipH="1">
            <a:off x="2534553" y="5034890"/>
            <a:ext cx="221937" cy="8525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rot="10800000" flipV="1">
            <a:off x="4357687" y="5286388"/>
            <a:ext cx="714380"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0" grpId="0"/>
      <p:bldP spid="41" grpId="0"/>
      <p:bldP spid="42" grpId="0"/>
      <p:bldP spid="43" grpId="0"/>
      <p:bldP spid="44" grpId="0" animBg="1"/>
      <p:bldP spid="45" grpId="0" animBg="1"/>
      <p:bldP spid="46" grpId="0" animBg="1"/>
      <p:bldP spid="47" grpId="0" animBg="1"/>
      <p:bldP spid="52" grpId="0"/>
      <p:bldP spid="53" grpId="0" animBg="1"/>
      <p:bldP spid="54" grpId="0"/>
      <p:bldP spid="55" grpId="0" animBg="1"/>
      <p:bldP spid="56" grpId="0"/>
      <p:bldP spid="5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Let’s try it with another sequence</a:t>
            </a:r>
            <a:endParaRPr lang="en-GB" dirty="0"/>
          </a:p>
        </p:txBody>
      </p:sp>
      <p:graphicFrame>
        <p:nvGraphicFramePr>
          <p:cNvPr id="4" name="Table 3"/>
          <p:cNvGraphicFramePr>
            <a:graphicFrameLocks noGrp="1"/>
          </p:cNvGraphicFramePr>
          <p:nvPr/>
        </p:nvGraphicFramePr>
        <p:xfrm>
          <a:off x="642910" y="2357430"/>
          <a:ext cx="7786744" cy="1168722"/>
        </p:xfrm>
        <a:graphic>
          <a:graphicData uri="http://schemas.openxmlformats.org/drawingml/2006/table">
            <a:tbl>
              <a:tblPr firstRow="1" bandRow="1">
                <a:tableStyleId>{5C22544A-7EE6-4342-B048-85BDC9FD1C3A}</a:tableStyleId>
              </a:tblPr>
              <a:tblGrid>
                <a:gridCol w="1112392"/>
                <a:gridCol w="1112392"/>
                <a:gridCol w="1112392"/>
                <a:gridCol w="1112392"/>
                <a:gridCol w="1112392"/>
                <a:gridCol w="1112392"/>
                <a:gridCol w="1112392"/>
              </a:tblGrid>
              <a:tr h="445771">
                <a:tc>
                  <a:txBody>
                    <a:bodyPr/>
                    <a:lstStyle/>
                    <a:p>
                      <a:r>
                        <a:rPr lang="en-GB" dirty="0" smtClean="0">
                          <a:latin typeface="+mj-lt"/>
                        </a:rPr>
                        <a:t>Position</a:t>
                      </a:r>
                      <a:endParaRPr lang="en-GB" dirty="0">
                        <a:solidFill>
                          <a:schemeClr val="tx1"/>
                        </a:solidFill>
                        <a:latin typeface="+mj-lt"/>
                      </a:endParaRPr>
                    </a:p>
                  </a:txBody>
                  <a:tcPr/>
                </a:tc>
                <a:tc>
                  <a:txBody>
                    <a:bodyPr/>
                    <a:lstStyle/>
                    <a:p>
                      <a:pPr algn="ctr"/>
                      <a:r>
                        <a:rPr lang="en-GB" dirty="0" smtClean="0">
                          <a:latin typeface="+mj-lt"/>
                        </a:rPr>
                        <a:t>1</a:t>
                      </a:r>
                      <a:endParaRPr lang="en-GB" dirty="0">
                        <a:solidFill>
                          <a:schemeClr val="tx1"/>
                        </a:solidFill>
                        <a:latin typeface="+mj-lt"/>
                      </a:endParaRPr>
                    </a:p>
                  </a:txBody>
                  <a:tcPr/>
                </a:tc>
                <a:tc>
                  <a:txBody>
                    <a:bodyPr/>
                    <a:lstStyle/>
                    <a:p>
                      <a:pPr algn="ctr"/>
                      <a:r>
                        <a:rPr lang="en-GB" dirty="0" smtClean="0">
                          <a:latin typeface="+mj-lt"/>
                        </a:rPr>
                        <a:t>2</a:t>
                      </a:r>
                      <a:endParaRPr lang="en-GB" dirty="0">
                        <a:solidFill>
                          <a:schemeClr val="tx1"/>
                        </a:solidFill>
                        <a:latin typeface="+mj-lt"/>
                      </a:endParaRPr>
                    </a:p>
                  </a:txBody>
                  <a:tcPr/>
                </a:tc>
                <a:tc>
                  <a:txBody>
                    <a:bodyPr/>
                    <a:lstStyle/>
                    <a:p>
                      <a:pPr algn="ctr"/>
                      <a:r>
                        <a:rPr lang="en-GB" dirty="0" smtClean="0">
                          <a:latin typeface="+mj-lt"/>
                        </a:rPr>
                        <a:t>3</a:t>
                      </a:r>
                      <a:endParaRPr lang="en-GB" dirty="0">
                        <a:solidFill>
                          <a:schemeClr val="tx1"/>
                        </a:solidFill>
                        <a:latin typeface="+mj-lt"/>
                      </a:endParaRPr>
                    </a:p>
                  </a:txBody>
                  <a:tcPr/>
                </a:tc>
                <a:tc>
                  <a:txBody>
                    <a:bodyPr/>
                    <a:lstStyle/>
                    <a:p>
                      <a:pPr algn="ctr"/>
                      <a:r>
                        <a:rPr lang="en-GB" dirty="0" smtClean="0">
                          <a:latin typeface="+mj-lt"/>
                        </a:rPr>
                        <a:t>4</a:t>
                      </a:r>
                      <a:endParaRPr lang="en-GB" dirty="0">
                        <a:solidFill>
                          <a:schemeClr val="tx1"/>
                        </a:solidFill>
                        <a:latin typeface="+mj-lt"/>
                      </a:endParaRPr>
                    </a:p>
                  </a:txBody>
                  <a:tcPr/>
                </a:tc>
                <a:tc>
                  <a:txBody>
                    <a:bodyPr/>
                    <a:lstStyle/>
                    <a:p>
                      <a:pPr algn="ctr"/>
                      <a:r>
                        <a:rPr lang="en-GB" dirty="0" smtClean="0">
                          <a:latin typeface="+mj-lt"/>
                        </a:rPr>
                        <a:t>5</a:t>
                      </a:r>
                      <a:endParaRPr lang="en-GB" dirty="0">
                        <a:solidFill>
                          <a:schemeClr val="tx1"/>
                        </a:solidFill>
                        <a:latin typeface="+mj-lt"/>
                      </a:endParaRPr>
                    </a:p>
                  </a:txBody>
                  <a:tcPr/>
                </a:tc>
                <a:tc>
                  <a:txBody>
                    <a:bodyPr/>
                    <a:lstStyle/>
                    <a:p>
                      <a:pPr algn="ctr"/>
                      <a:r>
                        <a:rPr lang="en-GB" dirty="0" smtClean="0">
                          <a:latin typeface="+mj-lt"/>
                        </a:rPr>
                        <a:t>6</a:t>
                      </a:r>
                      <a:endParaRPr lang="en-GB" dirty="0">
                        <a:solidFill>
                          <a:schemeClr val="tx1"/>
                        </a:solidFill>
                        <a:latin typeface="+mj-lt"/>
                      </a:endParaRPr>
                    </a:p>
                  </a:txBody>
                  <a:tcPr/>
                </a:tc>
              </a:tr>
              <a:tr h="722951">
                <a:tc>
                  <a:txBody>
                    <a:bodyPr/>
                    <a:lstStyle/>
                    <a:p>
                      <a:pPr algn="ctr"/>
                      <a:r>
                        <a:rPr lang="en-GB" b="1" dirty="0" smtClean="0">
                          <a:latin typeface="+mj-lt"/>
                        </a:rPr>
                        <a:t>Term</a:t>
                      </a:r>
                      <a:endParaRPr lang="en-GB" b="1" dirty="0">
                        <a:latin typeface="+mj-lt"/>
                      </a:endParaRPr>
                    </a:p>
                  </a:txBody>
                  <a:tcPr/>
                </a:tc>
                <a:tc>
                  <a:txBody>
                    <a:bodyPr/>
                    <a:lstStyle/>
                    <a:p>
                      <a:pPr algn="ctr"/>
                      <a:endParaRPr lang="en-GB" dirty="0">
                        <a:latin typeface="+mj-lt"/>
                      </a:endParaRPr>
                    </a:p>
                  </a:txBody>
                  <a:tcPr/>
                </a:tc>
                <a:tc>
                  <a:txBody>
                    <a:bodyPr/>
                    <a:lstStyle/>
                    <a:p>
                      <a:pPr algn="ctr"/>
                      <a:endParaRPr lang="en-GB" dirty="0">
                        <a:latin typeface="+mj-lt"/>
                      </a:endParaRPr>
                    </a:p>
                  </a:txBody>
                  <a:tcPr/>
                </a:tc>
                <a:tc>
                  <a:txBody>
                    <a:bodyPr/>
                    <a:lstStyle/>
                    <a:p>
                      <a:pPr algn="ctr"/>
                      <a:endParaRPr lang="en-GB" dirty="0">
                        <a:latin typeface="+mj-lt"/>
                      </a:endParaRPr>
                    </a:p>
                  </a:txBody>
                  <a:tcPr/>
                </a:tc>
                <a:tc>
                  <a:txBody>
                    <a:bodyPr/>
                    <a:lstStyle/>
                    <a:p>
                      <a:pPr algn="ctr"/>
                      <a:endParaRPr lang="en-GB" dirty="0">
                        <a:latin typeface="+mj-lt"/>
                      </a:endParaRPr>
                    </a:p>
                  </a:txBody>
                  <a:tcPr/>
                </a:tc>
                <a:tc>
                  <a:txBody>
                    <a:bodyPr/>
                    <a:lstStyle/>
                    <a:p>
                      <a:pPr algn="ctr"/>
                      <a:endParaRPr lang="en-GB" dirty="0">
                        <a:latin typeface="+mj-lt"/>
                      </a:endParaRPr>
                    </a:p>
                  </a:txBody>
                  <a:tcPr/>
                </a:tc>
                <a:tc>
                  <a:txBody>
                    <a:bodyPr/>
                    <a:lstStyle/>
                    <a:p>
                      <a:pPr algn="ctr"/>
                      <a:endParaRPr lang="en-GB" dirty="0">
                        <a:latin typeface="+mj-lt"/>
                      </a:endParaRPr>
                    </a:p>
                  </a:txBody>
                  <a:tcPr/>
                </a:tc>
              </a:tr>
            </a:tbl>
          </a:graphicData>
        </a:graphic>
      </p:graphicFrame>
      <p:sp>
        <p:nvSpPr>
          <p:cNvPr id="3" name="Rectangle 2"/>
          <p:cNvSpPr/>
          <p:nvPr/>
        </p:nvSpPr>
        <p:spPr>
          <a:xfrm>
            <a:off x="539552" y="3933056"/>
            <a:ext cx="7920880" cy="2677656"/>
          </a:xfrm>
          <a:prstGeom prst="rect">
            <a:avLst/>
          </a:prstGeom>
        </p:spPr>
        <p:txBody>
          <a:bodyPr wrap="square">
            <a:spAutoFit/>
          </a:bodyPr>
          <a:lstStyle/>
          <a:p>
            <a:r>
              <a:rPr lang="en-GB" sz="2400" dirty="0" smtClean="0"/>
              <a:t>Get pupils to produce their own video as if they are news reporters and get them to present their own problem</a:t>
            </a:r>
          </a:p>
          <a:p>
            <a:endParaRPr lang="en-GB" sz="2400" dirty="0"/>
          </a:p>
          <a:p>
            <a:endParaRPr lang="en-GB" sz="2400" dirty="0" smtClean="0"/>
          </a:p>
          <a:p>
            <a:r>
              <a:rPr lang="en-GB" sz="2400" dirty="0" smtClean="0">
                <a:hlinkClick r:id="rId3"/>
              </a:rPr>
              <a:t>http</a:t>
            </a:r>
            <a:r>
              <a:rPr lang="en-GB" sz="2400" dirty="0">
                <a:hlinkClick r:id="rId3"/>
              </a:rPr>
              <a:t>://</a:t>
            </a:r>
            <a:r>
              <a:rPr lang="en-GB" sz="2400" dirty="0" smtClean="0">
                <a:hlinkClick r:id="rId3"/>
              </a:rPr>
              <a:t>nrich.maths.org/2290</a:t>
            </a:r>
            <a:endParaRPr lang="en-GB" sz="2400" dirty="0" smtClean="0"/>
          </a:p>
          <a:p>
            <a:endParaRPr lang="en-GB" sz="2400" dirty="0" smtClean="0"/>
          </a:p>
          <a:p>
            <a:endParaRPr lang="en-GB"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Detective Chief ____ of Birmingham Police has told this us: ‘We have noticed that there is a pattern to the thief’s attacks. Our detectives have put together this diagram to show the burglar’s movements. If you have any idea where the thief will strike next, please write in to let us know. You will need to explain how you know so we can be certain it will happen.’</a:t>
            </a: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Bad maths joke time!</a:t>
            </a:r>
            <a:endParaRPr lang="en-GB" dirty="0"/>
          </a:p>
        </p:txBody>
      </p:sp>
      <p:sp>
        <p:nvSpPr>
          <p:cNvPr id="3" name="Content Placeholder 2"/>
          <p:cNvSpPr>
            <a:spLocks noGrp="1"/>
          </p:cNvSpPr>
          <p:nvPr>
            <p:ph idx="1"/>
          </p:nvPr>
        </p:nvSpPr>
        <p:spPr/>
        <p:txBody>
          <a:bodyPr/>
          <a:lstStyle/>
          <a:p>
            <a:pPr algn="ctr">
              <a:buNone/>
            </a:pPr>
            <a:r>
              <a:rPr lang="en-GB" sz="4400" dirty="0" smtClean="0">
                <a:solidFill>
                  <a:srgbClr val="FF0000"/>
                </a:solidFill>
                <a:latin typeface="Kristen ITC" pitchFamily="66" charset="0"/>
              </a:rPr>
              <a:t>Why is six afraid of seven?</a:t>
            </a:r>
          </a:p>
          <a:p>
            <a:pPr algn="ctr">
              <a:buNone/>
            </a:pPr>
            <a:r>
              <a:rPr lang="en-GB" dirty="0" smtClean="0">
                <a:latin typeface="Kristen ITC" pitchFamily="66" charset="0"/>
              </a:rPr>
              <a:t/>
            </a:r>
            <a:br>
              <a:rPr lang="en-GB" dirty="0" smtClean="0">
                <a:latin typeface="Kristen ITC" pitchFamily="66" charset="0"/>
              </a:rPr>
            </a:br>
            <a:r>
              <a:rPr lang="en-GB" sz="3600" dirty="0" smtClean="0">
                <a:latin typeface="Kristen ITC" pitchFamily="66" charset="0"/>
              </a:rPr>
              <a:t>Because seven ate nine.</a:t>
            </a:r>
          </a:p>
          <a:p>
            <a:endParaRPr lang="en-GB" dirty="0">
              <a:latin typeface="Kristen ITC" pitchFamily="66" charset="0"/>
            </a:endParaRPr>
          </a:p>
        </p:txBody>
      </p:sp>
      <p:pic>
        <p:nvPicPr>
          <p:cNvPr id="1026" name="Picture 2" descr="C:\Documents and Settings\y.zhang\Local Settings\Temporary Internet Files\Content.IE5\E62BB322\MC900438195[1].wmf"/>
          <p:cNvPicPr>
            <a:picLocks noChangeAspect="1" noChangeArrowheads="1"/>
          </p:cNvPicPr>
          <p:nvPr/>
        </p:nvPicPr>
        <p:blipFill>
          <a:blip r:embed="rId2" cstate="print"/>
          <a:srcRect/>
          <a:stretch>
            <a:fillRect/>
          </a:stretch>
        </p:blipFill>
        <p:spPr bwMode="auto">
          <a:xfrm>
            <a:off x="6072198" y="4071942"/>
            <a:ext cx="2532067" cy="2485256"/>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143000"/>
          </a:xfrm>
        </p:spPr>
        <p:txBody>
          <a:bodyPr>
            <a:normAutofit fontScale="90000"/>
          </a:bodyPr>
          <a:lstStyle/>
          <a:p>
            <a:r>
              <a:rPr lang="en-GB" dirty="0" smtClean="0"/>
              <a:t>Your turn to be the super detective</a:t>
            </a:r>
            <a:endParaRPr lang="en-GB" dirty="0"/>
          </a:p>
        </p:txBody>
      </p:sp>
      <p:sp>
        <p:nvSpPr>
          <p:cNvPr id="3" name="Content Placeholder 2"/>
          <p:cNvSpPr>
            <a:spLocks noGrp="1"/>
          </p:cNvSpPr>
          <p:nvPr>
            <p:ph idx="1"/>
          </p:nvPr>
        </p:nvSpPr>
        <p:spPr/>
        <p:txBody>
          <a:bodyPr>
            <a:normAutofit fontScale="92500" lnSpcReduction="20000"/>
          </a:bodyPr>
          <a:lstStyle/>
          <a:p>
            <a:pPr>
              <a:buNone/>
            </a:pPr>
            <a:r>
              <a:rPr lang="en-GB" dirty="0" smtClean="0"/>
              <a:t>For each sequence</a:t>
            </a:r>
          </a:p>
          <a:p>
            <a:pPr marL="514350" indent="-514350">
              <a:buAutoNum type="arabicPeriod"/>
            </a:pPr>
            <a:r>
              <a:rPr lang="en-GB" dirty="0" smtClean="0"/>
              <a:t>Copy it down in your books</a:t>
            </a:r>
          </a:p>
          <a:p>
            <a:pPr marL="514350" indent="-514350">
              <a:buAutoNum type="arabicPeriod"/>
            </a:pPr>
            <a:r>
              <a:rPr lang="en-GB" dirty="0" smtClean="0"/>
              <a:t>Write down the term to term difference</a:t>
            </a:r>
          </a:p>
          <a:p>
            <a:pPr marL="514350" indent="-514350">
              <a:buAutoNum type="arabicPeriod"/>
            </a:pPr>
            <a:r>
              <a:rPr lang="en-GB" dirty="0" smtClean="0"/>
              <a:t>Work out the general rule!</a:t>
            </a:r>
          </a:p>
          <a:p>
            <a:pPr marL="514350" indent="-514350">
              <a:buAutoNum type="arabicPeriod"/>
            </a:pPr>
            <a:r>
              <a:rPr lang="en-GB" dirty="0" smtClean="0"/>
              <a:t>Check it for the 6</a:t>
            </a:r>
            <a:r>
              <a:rPr lang="en-GB" baseline="30000" dirty="0" smtClean="0"/>
              <a:t>th</a:t>
            </a:r>
            <a:r>
              <a:rPr lang="en-GB" dirty="0" smtClean="0"/>
              <a:t> term</a:t>
            </a:r>
          </a:p>
          <a:p>
            <a:pPr marL="514350" indent="-514350">
              <a:buNone/>
            </a:pPr>
            <a:r>
              <a:rPr lang="en-GB" dirty="0" smtClean="0"/>
              <a:t>Super!</a:t>
            </a:r>
          </a:p>
          <a:p>
            <a:pPr marL="514350" indent="-514350">
              <a:buNone/>
            </a:pPr>
            <a:endParaRPr lang="en-GB" dirty="0" smtClean="0"/>
          </a:p>
          <a:p>
            <a:pPr marL="514350" indent="-514350">
              <a:buAutoNum type="alphaLcParenR"/>
            </a:pPr>
            <a:r>
              <a:rPr lang="en-GB" dirty="0" smtClean="0"/>
              <a:t>19, 21, 23, 25, 27</a:t>
            </a:r>
          </a:p>
          <a:p>
            <a:pPr marL="514350" indent="-514350">
              <a:buAutoNum type="alphaLcParenR"/>
            </a:pPr>
            <a:r>
              <a:rPr lang="en-GB" dirty="0" smtClean="0"/>
              <a:t>20, 40, 60, 80, 100</a:t>
            </a:r>
          </a:p>
          <a:p>
            <a:pPr marL="514350" indent="-514350">
              <a:buAutoNum type="alphaLcParenR"/>
            </a:pPr>
            <a:r>
              <a:rPr lang="en-GB" dirty="0" smtClean="0"/>
              <a:t>2, 5, 8, 11, 14</a:t>
            </a:r>
          </a:p>
          <a:p>
            <a:pPr marL="514350" indent="-514350">
              <a:buAutoNum type="alphaLcParenR"/>
            </a:pPr>
            <a:r>
              <a:rPr lang="en-GB" dirty="0" smtClean="0"/>
              <a:t>21, 18, 15, 12, 9</a:t>
            </a:r>
          </a:p>
          <a:p>
            <a:pPr marL="514350" indent="-514350">
              <a:buAutoNum type="alphaLcParenR"/>
            </a:pPr>
            <a:endParaRPr lang="en-GB" dirty="0" smtClean="0"/>
          </a:p>
        </p:txBody>
      </p:sp>
      <p:pic>
        <p:nvPicPr>
          <p:cNvPr id="4" name="Picture 1" descr="C:\Documents and Settings\y.zhang\Local Settings\Temporary Internet Files\Content.IE5\NSXE819I\MC900310042[1].wmf"/>
          <p:cNvPicPr>
            <a:picLocks noChangeAspect="1" noChangeArrowheads="1"/>
          </p:cNvPicPr>
          <p:nvPr/>
        </p:nvPicPr>
        <p:blipFill>
          <a:blip r:embed="rId2" cstate="print"/>
          <a:srcRect/>
          <a:stretch>
            <a:fillRect/>
          </a:stretch>
        </p:blipFill>
        <p:spPr bwMode="auto">
          <a:xfrm>
            <a:off x="6929454" y="1714488"/>
            <a:ext cx="1616659" cy="1837944"/>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Bathroom tiles – practical maths!</a:t>
            </a:r>
            <a:endParaRPr lang="en-GB" dirty="0"/>
          </a:p>
        </p:txBody>
      </p:sp>
      <p:pic>
        <p:nvPicPr>
          <p:cNvPr id="51202" name="Picture 2" descr="http://www.bathroomideasworld.com/wp-content/uploads/2011/07/Bathroom-Tile-Design-Ideas-Photos.jpg"/>
          <p:cNvPicPr>
            <a:picLocks noChangeAspect="1" noChangeArrowheads="1"/>
          </p:cNvPicPr>
          <p:nvPr/>
        </p:nvPicPr>
        <p:blipFill>
          <a:blip r:embed="rId2" cstate="print"/>
          <a:srcRect/>
          <a:stretch>
            <a:fillRect/>
          </a:stretch>
        </p:blipFill>
        <p:spPr bwMode="auto">
          <a:xfrm>
            <a:off x="928662" y="1857364"/>
            <a:ext cx="7038975" cy="4705351"/>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Bathroom tiles – practical maths!</a:t>
            </a:r>
            <a:endParaRPr lang="en-GB" dirty="0"/>
          </a:p>
        </p:txBody>
      </p:sp>
      <p:graphicFrame>
        <p:nvGraphicFramePr>
          <p:cNvPr id="5" name="Content Placeholder 4"/>
          <p:cNvGraphicFramePr>
            <a:graphicFrameLocks noGrp="1"/>
          </p:cNvGraphicFramePr>
          <p:nvPr>
            <p:ph idx="1"/>
          </p:nvPr>
        </p:nvGraphicFramePr>
        <p:xfrm>
          <a:off x="357159" y="2316480"/>
          <a:ext cx="1285884" cy="1112520"/>
        </p:xfrm>
        <a:graphic>
          <a:graphicData uri="http://schemas.openxmlformats.org/drawingml/2006/table">
            <a:tbl>
              <a:tblPr firstRow="1" bandRow="1">
                <a:tableStyleId>{5C22544A-7EE6-4342-B048-85BDC9FD1C3A}</a:tableStyleId>
              </a:tblPr>
              <a:tblGrid>
                <a:gridCol w="428628"/>
                <a:gridCol w="428628"/>
                <a:gridCol w="428628"/>
              </a:tblGrid>
              <a:tr h="370840">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r>
              <a:tr h="370840">
                <a:tc>
                  <a:txBody>
                    <a:bodyPr/>
                    <a:lstStyle/>
                    <a:p>
                      <a:endParaRPr lang="en-GB"/>
                    </a:p>
                  </a:txBody>
                  <a:tcPr>
                    <a:solidFill>
                      <a:schemeClr val="accent2">
                        <a:lumMod val="75000"/>
                      </a:schemeClr>
                    </a:solidFill>
                  </a:tcPr>
                </a:tc>
                <a:tc>
                  <a:txBody>
                    <a:bodyPr/>
                    <a:lstStyle/>
                    <a:p>
                      <a:endParaRPr lang="en-GB" dirty="0"/>
                    </a:p>
                  </a:txBody>
                  <a:tcPr>
                    <a:solidFill>
                      <a:schemeClr val="accent5">
                        <a:lumMod val="75000"/>
                      </a:schemeClr>
                    </a:solidFill>
                  </a:tcPr>
                </a:tc>
                <a:tc>
                  <a:txBody>
                    <a:bodyPr/>
                    <a:lstStyle/>
                    <a:p>
                      <a:endParaRPr lang="en-GB"/>
                    </a:p>
                  </a:txBody>
                  <a:tcPr>
                    <a:solidFill>
                      <a:schemeClr val="accent2">
                        <a:lumMod val="75000"/>
                      </a:schemeClr>
                    </a:solidFill>
                  </a:tcPr>
                </a:tc>
              </a:tr>
              <a:tr h="370840">
                <a:tc>
                  <a:txBody>
                    <a:bodyPr/>
                    <a:lstStyle/>
                    <a:p>
                      <a:endParaRPr lang="en-GB"/>
                    </a:p>
                  </a:txBody>
                  <a:tcPr>
                    <a:solidFill>
                      <a:schemeClr val="accent2">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r>
            </a:tbl>
          </a:graphicData>
        </a:graphic>
      </p:graphicFrame>
      <p:graphicFrame>
        <p:nvGraphicFramePr>
          <p:cNvPr id="7" name="Content Placeholder 4"/>
          <p:cNvGraphicFramePr>
            <a:graphicFrameLocks/>
          </p:cNvGraphicFramePr>
          <p:nvPr/>
        </p:nvGraphicFramePr>
        <p:xfrm>
          <a:off x="2214546" y="2245042"/>
          <a:ext cx="2286015" cy="1112520"/>
        </p:xfrm>
        <a:graphic>
          <a:graphicData uri="http://schemas.openxmlformats.org/drawingml/2006/table">
            <a:tbl>
              <a:tblPr firstRow="1" bandRow="1">
                <a:tableStyleId>{5C22544A-7EE6-4342-B048-85BDC9FD1C3A}</a:tableStyleId>
              </a:tblPr>
              <a:tblGrid>
                <a:gridCol w="457203"/>
                <a:gridCol w="457203"/>
                <a:gridCol w="457203"/>
                <a:gridCol w="457203"/>
                <a:gridCol w="457203"/>
              </a:tblGrid>
              <a:tr h="370840">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r>
              <a:tr h="370840">
                <a:tc>
                  <a:txBody>
                    <a:bodyPr/>
                    <a:lstStyle/>
                    <a:p>
                      <a:endParaRPr lang="en-GB"/>
                    </a:p>
                  </a:txBody>
                  <a:tcPr>
                    <a:solidFill>
                      <a:schemeClr val="accent2">
                        <a:lumMod val="75000"/>
                      </a:schemeClr>
                    </a:solidFill>
                  </a:tcPr>
                </a:tc>
                <a:tc>
                  <a:txBody>
                    <a:bodyPr/>
                    <a:lstStyle/>
                    <a:p>
                      <a:endParaRPr lang="en-GB" dirty="0"/>
                    </a:p>
                  </a:txBody>
                  <a:tcPr>
                    <a:solidFill>
                      <a:schemeClr val="accent5">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5">
                        <a:lumMod val="75000"/>
                      </a:schemeClr>
                    </a:solidFill>
                  </a:tcPr>
                </a:tc>
                <a:tc>
                  <a:txBody>
                    <a:bodyPr/>
                    <a:lstStyle/>
                    <a:p>
                      <a:endParaRPr lang="en-GB" dirty="0"/>
                    </a:p>
                  </a:txBody>
                  <a:tcPr>
                    <a:solidFill>
                      <a:schemeClr val="accent2">
                        <a:lumMod val="75000"/>
                      </a:schemeClr>
                    </a:solidFill>
                  </a:tcPr>
                </a:tc>
              </a:tr>
              <a:tr h="370840">
                <a:tc>
                  <a:txBody>
                    <a:bodyPr/>
                    <a:lstStyle/>
                    <a:p>
                      <a:endParaRPr lang="en-GB"/>
                    </a:p>
                  </a:txBody>
                  <a:tcPr>
                    <a:solidFill>
                      <a:schemeClr val="accent2">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r>
            </a:tbl>
          </a:graphicData>
        </a:graphic>
      </p:graphicFrame>
      <p:graphicFrame>
        <p:nvGraphicFramePr>
          <p:cNvPr id="8" name="Content Placeholder 4"/>
          <p:cNvGraphicFramePr>
            <a:graphicFrameLocks/>
          </p:cNvGraphicFramePr>
          <p:nvPr/>
        </p:nvGraphicFramePr>
        <p:xfrm>
          <a:off x="4857753" y="2275530"/>
          <a:ext cx="3286143" cy="1112520"/>
        </p:xfrm>
        <a:graphic>
          <a:graphicData uri="http://schemas.openxmlformats.org/drawingml/2006/table">
            <a:tbl>
              <a:tblPr firstRow="1" bandRow="1">
                <a:tableStyleId>{5C22544A-7EE6-4342-B048-85BDC9FD1C3A}</a:tableStyleId>
              </a:tblPr>
              <a:tblGrid>
                <a:gridCol w="469449"/>
                <a:gridCol w="469449"/>
                <a:gridCol w="469449"/>
                <a:gridCol w="469449"/>
                <a:gridCol w="469449"/>
                <a:gridCol w="469449"/>
                <a:gridCol w="469449"/>
              </a:tblGrid>
              <a:tr h="370840">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r>
              <a:tr h="370840">
                <a:tc>
                  <a:txBody>
                    <a:bodyPr/>
                    <a:lstStyle/>
                    <a:p>
                      <a:endParaRPr lang="en-GB"/>
                    </a:p>
                  </a:txBody>
                  <a:tcPr>
                    <a:solidFill>
                      <a:schemeClr val="accent2">
                        <a:lumMod val="75000"/>
                      </a:schemeClr>
                    </a:solidFill>
                  </a:tcPr>
                </a:tc>
                <a:tc>
                  <a:txBody>
                    <a:bodyPr/>
                    <a:lstStyle/>
                    <a:p>
                      <a:endParaRPr lang="en-GB" dirty="0"/>
                    </a:p>
                  </a:txBody>
                  <a:tcPr>
                    <a:solidFill>
                      <a:schemeClr val="accent5">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5">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5">
                        <a:lumMod val="75000"/>
                      </a:schemeClr>
                    </a:solidFill>
                  </a:tcPr>
                </a:tc>
                <a:tc>
                  <a:txBody>
                    <a:bodyPr/>
                    <a:lstStyle/>
                    <a:p>
                      <a:endParaRPr lang="en-GB" dirty="0"/>
                    </a:p>
                  </a:txBody>
                  <a:tcPr>
                    <a:solidFill>
                      <a:schemeClr val="accent2">
                        <a:lumMod val="75000"/>
                      </a:schemeClr>
                    </a:solidFill>
                  </a:tcPr>
                </a:tc>
              </a:tr>
              <a:tr h="370840">
                <a:tc>
                  <a:txBody>
                    <a:bodyPr/>
                    <a:lstStyle/>
                    <a:p>
                      <a:endParaRPr lang="en-GB"/>
                    </a:p>
                  </a:txBody>
                  <a:tcPr>
                    <a:solidFill>
                      <a:schemeClr val="accent2">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r>
            </a:tbl>
          </a:graphicData>
        </a:graphic>
      </p:graphicFrame>
      <p:graphicFrame>
        <p:nvGraphicFramePr>
          <p:cNvPr id="9" name="Table 8"/>
          <p:cNvGraphicFramePr>
            <a:graphicFrameLocks noGrp="1"/>
          </p:cNvGraphicFramePr>
          <p:nvPr/>
        </p:nvGraphicFramePr>
        <p:xfrm>
          <a:off x="642910" y="3911923"/>
          <a:ext cx="7786742" cy="1168722"/>
        </p:xfrm>
        <a:graphic>
          <a:graphicData uri="http://schemas.openxmlformats.org/drawingml/2006/table">
            <a:tbl>
              <a:tblPr firstRow="1" bandRow="1">
                <a:tableStyleId>{F5AB1C69-6EDB-4FF4-983F-18BD219EF322}</a:tableStyleId>
              </a:tblPr>
              <a:tblGrid>
                <a:gridCol w="2280966"/>
                <a:gridCol w="1022500"/>
                <a:gridCol w="1022500"/>
                <a:gridCol w="1101156"/>
                <a:gridCol w="1101156"/>
                <a:gridCol w="1258464"/>
              </a:tblGrid>
              <a:tr h="445771">
                <a:tc>
                  <a:txBody>
                    <a:bodyPr/>
                    <a:lstStyle/>
                    <a:p>
                      <a:r>
                        <a:rPr lang="en-GB" dirty="0" smtClean="0">
                          <a:solidFill>
                            <a:schemeClr val="tx1"/>
                          </a:solidFill>
                          <a:latin typeface="+mj-lt"/>
                        </a:rPr>
                        <a:t>Number of green tiles</a:t>
                      </a:r>
                      <a:endParaRPr lang="en-GB"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a:r>
                        <a:rPr lang="en-GB" dirty="0" smtClean="0">
                          <a:solidFill>
                            <a:schemeClr val="tx1"/>
                          </a:solidFill>
                          <a:latin typeface="+mj-lt"/>
                        </a:rPr>
                        <a:t>1</a:t>
                      </a:r>
                      <a:endParaRPr lang="en-GB"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a:r>
                        <a:rPr lang="en-GB" dirty="0" smtClean="0">
                          <a:solidFill>
                            <a:schemeClr val="tx1"/>
                          </a:solidFill>
                          <a:latin typeface="+mj-lt"/>
                        </a:rPr>
                        <a:t>2</a:t>
                      </a:r>
                      <a:endParaRPr lang="en-GB"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a:r>
                        <a:rPr lang="en-GB" dirty="0" smtClean="0">
                          <a:solidFill>
                            <a:schemeClr val="tx1"/>
                          </a:solidFill>
                          <a:latin typeface="+mj-lt"/>
                        </a:rPr>
                        <a:t>3</a:t>
                      </a:r>
                      <a:endParaRPr lang="en-GB"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a:r>
                        <a:rPr lang="en-GB" dirty="0" smtClean="0">
                          <a:solidFill>
                            <a:schemeClr val="tx1"/>
                          </a:solidFill>
                          <a:latin typeface="+mj-lt"/>
                        </a:rPr>
                        <a:t>4</a:t>
                      </a:r>
                      <a:endParaRPr lang="en-GB"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a:r>
                        <a:rPr lang="en-GB" dirty="0" smtClean="0">
                          <a:solidFill>
                            <a:schemeClr val="tx1"/>
                          </a:solidFill>
                          <a:latin typeface="+mj-lt"/>
                        </a:rPr>
                        <a:t>5</a:t>
                      </a:r>
                      <a:endParaRPr lang="en-GB"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r>
              <a:tr h="722951">
                <a:tc>
                  <a:txBody>
                    <a:bodyPr/>
                    <a:lstStyle/>
                    <a:p>
                      <a:r>
                        <a:rPr lang="en-GB" b="1" dirty="0" smtClean="0">
                          <a:latin typeface="+mj-lt"/>
                        </a:rPr>
                        <a:t>Number</a:t>
                      </a:r>
                      <a:r>
                        <a:rPr lang="en-GB" b="1" baseline="0" dirty="0" smtClean="0">
                          <a:latin typeface="+mj-lt"/>
                        </a:rPr>
                        <a:t> of blue tiles</a:t>
                      </a:r>
                      <a:endParaRPr lang="en-GB" b="1"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GB" dirty="0" smtClean="0">
                          <a:latin typeface="+mj-lt"/>
                        </a:rPr>
                        <a:t>8</a:t>
                      </a:r>
                      <a:endParaRPr lang="en-GB"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GB" dirty="0" smtClean="0">
                          <a:latin typeface="+mj-lt"/>
                        </a:rPr>
                        <a:t>13</a:t>
                      </a:r>
                      <a:endParaRPr lang="en-GB"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GB" dirty="0" smtClean="0">
                          <a:latin typeface="+mj-lt"/>
                        </a:rPr>
                        <a:t>18</a:t>
                      </a:r>
                      <a:endParaRPr lang="en-GB"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en-GB"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en-GB"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bl>
          </a:graphicData>
        </a:graphic>
      </p:graphicFrame>
      <p:sp>
        <p:nvSpPr>
          <p:cNvPr id="10" name="Content Placeholder 2"/>
          <p:cNvSpPr txBox="1">
            <a:spLocks/>
          </p:cNvSpPr>
          <p:nvPr/>
        </p:nvSpPr>
        <p:spPr>
          <a:xfrm>
            <a:off x="457200" y="5429264"/>
            <a:ext cx="8229600" cy="895336"/>
          </a:xfrm>
          <a:prstGeom prst="rect">
            <a:avLst/>
          </a:prstGeom>
        </p:spPr>
        <p:txBody>
          <a:bodyPr vert="horz">
            <a:normAutofit lnSpcReduction="10000"/>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lang="en-GB" sz="2600" dirty="0" smtClean="0">
                <a:latin typeface="+mj-lt"/>
              </a:rPr>
              <a:t>Term to term rule is + 5 each time so</a:t>
            </a:r>
            <a:endParaRPr kumimoji="0" lang="en-GB" sz="2600" b="0" i="0" u="none" strike="noStrike" kern="1200" cap="none" spc="0" normalizeH="0" baseline="0" noProof="0" dirty="0" smtClean="0">
              <a:ln>
                <a:noFill/>
              </a:ln>
              <a:solidFill>
                <a:schemeClr val="tx1"/>
              </a:solidFill>
              <a:effectLst/>
              <a:uLnTx/>
              <a:uFillTx/>
              <a:latin typeface="+mj-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GB" sz="2600" b="0" i="0" u="none" strike="noStrike" kern="1200" cap="none" spc="0" normalizeH="0" baseline="0" noProof="0" dirty="0" smtClean="0">
                <a:ln>
                  <a:noFill/>
                </a:ln>
                <a:solidFill>
                  <a:schemeClr val="tx1"/>
                </a:solidFill>
                <a:effectLst/>
                <a:uLnTx/>
                <a:uFillTx/>
                <a:latin typeface="+mj-lt"/>
                <a:ea typeface="+mn-ea"/>
                <a:cs typeface="+mn-cs"/>
              </a:rPr>
              <a:t>nth term = 5n + (8</a:t>
            </a:r>
            <a:r>
              <a:rPr kumimoji="0" lang="en-GB" sz="2600" b="0" i="0" u="none" strike="noStrike" kern="1200" cap="none" spc="0" normalizeH="0" noProof="0" dirty="0" smtClean="0">
                <a:ln>
                  <a:noFill/>
                </a:ln>
                <a:solidFill>
                  <a:schemeClr val="tx1"/>
                </a:solidFill>
                <a:effectLst/>
                <a:uLnTx/>
                <a:uFillTx/>
                <a:latin typeface="+mj-lt"/>
                <a:ea typeface="+mn-ea"/>
                <a:cs typeface="+mn-cs"/>
              </a:rPr>
              <a:t> – 5</a:t>
            </a:r>
            <a:r>
              <a:rPr kumimoji="0" lang="en-GB" sz="2600" b="0" i="0" u="none" strike="noStrike" kern="1200" cap="none" spc="0" normalizeH="0" baseline="0" noProof="0" dirty="0" smtClean="0">
                <a:ln>
                  <a:noFill/>
                </a:ln>
                <a:solidFill>
                  <a:schemeClr val="tx1"/>
                </a:solidFill>
                <a:effectLst/>
                <a:uLnTx/>
                <a:uFillTx/>
                <a:latin typeface="+mj-lt"/>
                <a:ea typeface="+mn-ea"/>
                <a:cs typeface="+mn-cs"/>
              </a:rPr>
              <a:t>) = 5n + 3.</a:t>
            </a:r>
            <a:endParaRPr kumimoji="0" lang="en-GB" sz="2600" b="0" i="0" u="none" strike="noStrike" kern="1200" cap="none" spc="0" normalizeH="0" baseline="0" noProof="0" dirty="0">
              <a:ln>
                <a:noFill/>
              </a:ln>
              <a:solidFill>
                <a:schemeClr val="tx1"/>
              </a:solidFill>
              <a:effectLst/>
              <a:uLnTx/>
              <a:uFillTx/>
              <a:latin typeface="+mj-lt"/>
              <a:ea typeface="+mn-ea"/>
              <a:cs typeface="+mn-c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Plenary: Nth term crossword</a:t>
            </a:r>
            <a:endParaRPr lang="en-GB" dirty="0"/>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aphicFrame>
        <p:nvGraphicFramePr>
          <p:cNvPr id="1025" name="Object 1"/>
          <p:cNvGraphicFramePr>
            <a:graphicFrameLocks noChangeAspect="1"/>
          </p:cNvGraphicFramePr>
          <p:nvPr/>
        </p:nvGraphicFramePr>
        <p:xfrm>
          <a:off x="1071538" y="2285992"/>
          <a:ext cx="6648450" cy="3724275"/>
        </p:xfrm>
        <a:graphic>
          <a:graphicData uri="http://schemas.openxmlformats.org/presentationml/2006/ole">
            <mc:AlternateContent xmlns:mc="http://schemas.openxmlformats.org/markup-compatibility/2006">
              <mc:Choice xmlns:v="urn:schemas-microsoft-com:vml" Requires="v">
                <p:oleObj spid="_x0000_s1029" r:id="rId4" imgW="6705720" imgH="3757320" progId="">
                  <p:embed/>
                </p:oleObj>
              </mc:Choice>
              <mc:Fallback>
                <p:oleObj r:id="rId4" imgW="6705720" imgH="3757320"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1538" y="2285992"/>
                        <a:ext cx="6648450" cy="3724275"/>
                      </a:xfrm>
                      <a:prstGeom prst="rect">
                        <a:avLst/>
                      </a:prstGeom>
                      <a:solidFill>
                        <a:srgbClr val="FFFFCC"/>
                      </a:solidFill>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ction Button: Home 4">
            <a:hlinkClick r:id="" action="ppaction://noaction" highlightClick="1"/>
          </p:cNvPr>
          <p:cNvSpPr/>
          <p:nvPr/>
        </p:nvSpPr>
        <p:spPr>
          <a:xfrm>
            <a:off x="71406" y="3571876"/>
            <a:ext cx="571504" cy="714380"/>
          </a:xfrm>
          <a:prstGeom prst="actionButtonHome">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8" name="Action Button: Home 7">
            <a:hlinkClick r:id="" action="ppaction://noaction" highlightClick="1"/>
          </p:cNvPr>
          <p:cNvSpPr/>
          <p:nvPr/>
        </p:nvSpPr>
        <p:spPr>
          <a:xfrm>
            <a:off x="642910" y="3571876"/>
            <a:ext cx="500066" cy="714380"/>
          </a:xfrm>
          <a:prstGeom prst="actionButtonHome">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9" name="Action Button: Home 8">
            <a:hlinkClick r:id="" action="ppaction://noaction" highlightClick="1"/>
          </p:cNvPr>
          <p:cNvSpPr/>
          <p:nvPr/>
        </p:nvSpPr>
        <p:spPr>
          <a:xfrm>
            <a:off x="1142976" y="3571876"/>
            <a:ext cx="571504" cy="714380"/>
          </a:xfrm>
          <a:prstGeom prst="actionButtonHome">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0" name="Action Button: Home 9">
            <a:hlinkClick r:id="" action="ppaction://noaction" highlightClick="1"/>
          </p:cNvPr>
          <p:cNvSpPr/>
          <p:nvPr/>
        </p:nvSpPr>
        <p:spPr>
          <a:xfrm>
            <a:off x="1714480" y="3571876"/>
            <a:ext cx="500066" cy="714380"/>
          </a:xfrm>
          <a:prstGeom prst="actionButtonHome">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1" name="Action Button: Home 10">
            <a:hlinkClick r:id="" action="ppaction://noaction" highlightClick="1"/>
          </p:cNvPr>
          <p:cNvSpPr/>
          <p:nvPr/>
        </p:nvSpPr>
        <p:spPr>
          <a:xfrm>
            <a:off x="2214546" y="3571876"/>
            <a:ext cx="500066" cy="714380"/>
          </a:xfrm>
          <a:prstGeom prst="actionButtonHome">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2" name="Action Button: Home 11">
            <a:hlinkClick r:id="" action="ppaction://noaction" highlightClick="1"/>
          </p:cNvPr>
          <p:cNvSpPr/>
          <p:nvPr/>
        </p:nvSpPr>
        <p:spPr>
          <a:xfrm>
            <a:off x="2714612" y="3571876"/>
            <a:ext cx="571504" cy="714380"/>
          </a:xfrm>
          <a:prstGeom prst="actionButtonHome">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3" name="Action Button: Home 12">
            <a:hlinkClick r:id="" action="ppaction://noaction" highlightClick="1"/>
          </p:cNvPr>
          <p:cNvSpPr/>
          <p:nvPr/>
        </p:nvSpPr>
        <p:spPr>
          <a:xfrm>
            <a:off x="3286116" y="3571876"/>
            <a:ext cx="500066" cy="714380"/>
          </a:xfrm>
          <a:prstGeom prst="actionButtonHome">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4" name="Action Button: Home 13">
            <a:hlinkClick r:id="" action="ppaction://noaction" highlightClick="1"/>
          </p:cNvPr>
          <p:cNvSpPr/>
          <p:nvPr/>
        </p:nvSpPr>
        <p:spPr>
          <a:xfrm>
            <a:off x="3786182" y="3571876"/>
            <a:ext cx="500066" cy="714380"/>
          </a:xfrm>
          <a:prstGeom prst="actionButtonHome">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6" name="Action Button: Home 15">
            <a:hlinkClick r:id="" action="ppaction://noaction" highlightClick="1"/>
          </p:cNvPr>
          <p:cNvSpPr/>
          <p:nvPr/>
        </p:nvSpPr>
        <p:spPr>
          <a:xfrm>
            <a:off x="4286248" y="3571876"/>
            <a:ext cx="571504" cy="714380"/>
          </a:xfrm>
          <a:prstGeom prst="actionButtonHome">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7" name="Action Button: Home 16">
            <a:hlinkClick r:id="" action="ppaction://noaction" highlightClick="1"/>
          </p:cNvPr>
          <p:cNvSpPr/>
          <p:nvPr/>
        </p:nvSpPr>
        <p:spPr>
          <a:xfrm>
            <a:off x="4857752" y="3571876"/>
            <a:ext cx="500066" cy="714380"/>
          </a:xfrm>
          <a:prstGeom prst="actionButtonHome">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8" name="Action Button: Home 17">
            <a:hlinkClick r:id="" action="ppaction://noaction" highlightClick="1"/>
          </p:cNvPr>
          <p:cNvSpPr/>
          <p:nvPr/>
        </p:nvSpPr>
        <p:spPr>
          <a:xfrm>
            <a:off x="5357818" y="3571876"/>
            <a:ext cx="500066" cy="714380"/>
          </a:xfrm>
          <a:prstGeom prst="actionButtonHome">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9" name="Action Button: Home 18">
            <a:hlinkClick r:id="" action="ppaction://noaction" highlightClick="1"/>
          </p:cNvPr>
          <p:cNvSpPr/>
          <p:nvPr/>
        </p:nvSpPr>
        <p:spPr>
          <a:xfrm>
            <a:off x="5857884" y="3571876"/>
            <a:ext cx="571504" cy="714380"/>
          </a:xfrm>
          <a:prstGeom prst="actionButtonHome">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20" name="Action Button: Home 19">
            <a:hlinkClick r:id="" action="ppaction://noaction" highlightClick="1"/>
          </p:cNvPr>
          <p:cNvSpPr/>
          <p:nvPr/>
        </p:nvSpPr>
        <p:spPr>
          <a:xfrm>
            <a:off x="6429388" y="3571876"/>
            <a:ext cx="500066" cy="714380"/>
          </a:xfrm>
          <a:prstGeom prst="actionButtonHome">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21" name="Action Button: Home 20">
            <a:hlinkClick r:id="" action="ppaction://noaction" highlightClick="1"/>
          </p:cNvPr>
          <p:cNvSpPr/>
          <p:nvPr/>
        </p:nvSpPr>
        <p:spPr>
          <a:xfrm>
            <a:off x="6929454" y="3571876"/>
            <a:ext cx="571504" cy="714380"/>
          </a:xfrm>
          <a:prstGeom prst="actionButtonHome">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22" name="Action Button: Home 21">
            <a:hlinkClick r:id="" action="ppaction://noaction" highlightClick="1"/>
          </p:cNvPr>
          <p:cNvSpPr/>
          <p:nvPr/>
        </p:nvSpPr>
        <p:spPr>
          <a:xfrm>
            <a:off x="7500958" y="3571876"/>
            <a:ext cx="500066" cy="714380"/>
          </a:xfrm>
          <a:prstGeom prst="actionButtonHome">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23" name="Action Button: Home 22">
            <a:hlinkClick r:id="" action="ppaction://noaction" highlightClick="1"/>
          </p:cNvPr>
          <p:cNvSpPr/>
          <p:nvPr/>
        </p:nvSpPr>
        <p:spPr>
          <a:xfrm>
            <a:off x="8001024" y="3571876"/>
            <a:ext cx="500066" cy="714380"/>
          </a:xfrm>
          <a:prstGeom prst="actionButtonHome">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graphicFrame>
        <p:nvGraphicFramePr>
          <p:cNvPr id="25" name="Table 24"/>
          <p:cNvGraphicFramePr>
            <a:graphicFrameLocks noGrp="1"/>
          </p:cNvGraphicFramePr>
          <p:nvPr/>
        </p:nvGraphicFramePr>
        <p:xfrm>
          <a:off x="71451" y="4500570"/>
          <a:ext cx="9001143" cy="370840"/>
        </p:xfrm>
        <a:graphic>
          <a:graphicData uri="http://schemas.openxmlformats.org/drawingml/2006/table">
            <a:tbl>
              <a:tblPr firstRow="1" bandRow="1">
                <a:tableStyleId>{5C22544A-7EE6-4342-B048-85BDC9FD1C3A}</a:tableStyleId>
              </a:tblPr>
              <a:tblGrid>
                <a:gridCol w="529479"/>
                <a:gridCol w="529479"/>
                <a:gridCol w="529479"/>
                <a:gridCol w="529479"/>
                <a:gridCol w="529479"/>
                <a:gridCol w="529479"/>
                <a:gridCol w="529479"/>
                <a:gridCol w="529479"/>
                <a:gridCol w="529479"/>
                <a:gridCol w="529479"/>
                <a:gridCol w="529479"/>
                <a:gridCol w="529479"/>
                <a:gridCol w="529479"/>
                <a:gridCol w="529479"/>
                <a:gridCol w="529479"/>
                <a:gridCol w="529479"/>
                <a:gridCol w="529479"/>
              </a:tblGrid>
              <a:tr h="370840">
                <a:tc>
                  <a:txBody>
                    <a:bodyPr/>
                    <a:lstStyle/>
                    <a:p>
                      <a:pPr algn="ctr"/>
                      <a:r>
                        <a:rPr lang="en-GB" dirty="0" smtClean="0">
                          <a:solidFill>
                            <a:schemeClr val="tx1"/>
                          </a:solidFill>
                          <a:latin typeface="+mj-lt"/>
                        </a:rPr>
                        <a:t>5</a:t>
                      </a:r>
                      <a:endParaRPr lang="en-GB"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smtClean="0">
                          <a:solidFill>
                            <a:schemeClr val="tx1"/>
                          </a:solidFill>
                          <a:latin typeface="+mj-lt"/>
                        </a:rPr>
                        <a:t>6</a:t>
                      </a:r>
                      <a:endParaRPr lang="en-GB"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smtClean="0">
                          <a:solidFill>
                            <a:schemeClr val="tx1"/>
                          </a:solidFill>
                          <a:latin typeface="+mj-lt"/>
                        </a:rPr>
                        <a:t>7</a:t>
                      </a:r>
                      <a:endParaRPr lang="en-GB"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smtClean="0">
                          <a:solidFill>
                            <a:schemeClr val="tx1"/>
                          </a:solidFill>
                          <a:latin typeface="+mj-lt"/>
                        </a:rPr>
                        <a:t>8</a:t>
                      </a:r>
                      <a:endParaRPr lang="en-GB"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smtClean="0">
                          <a:solidFill>
                            <a:schemeClr val="tx1"/>
                          </a:solidFill>
                          <a:latin typeface="+mj-lt"/>
                        </a:rPr>
                        <a:t>9</a:t>
                      </a:r>
                      <a:endParaRPr lang="en-GB"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smtClean="0">
                          <a:solidFill>
                            <a:schemeClr val="tx1"/>
                          </a:solidFill>
                          <a:latin typeface="+mj-lt"/>
                        </a:rPr>
                        <a:t>10</a:t>
                      </a:r>
                      <a:endParaRPr lang="en-GB"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smtClean="0">
                          <a:solidFill>
                            <a:schemeClr val="tx1"/>
                          </a:solidFill>
                          <a:latin typeface="+mj-lt"/>
                        </a:rPr>
                        <a:t>11</a:t>
                      </a:r>
                      <a:endParaRPr lang="en-GB"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smtClean="0">
                          <a:solidFill>
                            <a:schemeClr val="tx1"/>
                          </a:solidFill>
                          <a:latin typeface="+mj-lt"/>
                        </a:rPr>
                        <a:t>12</a:t>
                      </a:r>
                      <a:endParaRPr lang="en-GB"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smtClean="0">
                          <a:solidFill>
                            <a:schemeClr val="tx1"/>
                          </a:solidFill>
                          <a:latin typeface="+mj-lt"/>
                        </a:rPr>
                        <a:t>13</a:t>
                      </a:r>
                      <a:endParaRPr lang="en-GB"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smtClean="0">
                          <a:solidFill>
                            <a:schemeClr val="tx1"/>
                          </a:solidFill>
                          <a:latin typeface="+mj-lt"/>
                        </a:rPr>
                        <a:t>14</a:t>
                      </a:r>
                      <a:endParaRPr lang="en-GB"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smtClean="0">
                          <a:solidFill>
                            <a:schemeClr val="tx1"/>
                          </a:solidFill>
                          <a:latin typeface="+mj-lt"/>
                        </a:rPr>
                        <a:t>15</a:t>
                      </a:r>
                      <a:endParaRPr lang="en-GB"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smtClean="0">
                          <a:solidFill>
                            <a:schemeClr val="tx1"/>
                          </a:solidFill>
                          <a:latin typeface="+mj-lt"/>
                        </a:rPr>
                        <a:t>16</a:t>
                      </a:r>
                      <a:endParaRPr lang="en-GB"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smtClean="0">
                          <a:solidFill>
                            <a:schemeClr val="tx1"/>
                          </a:solidFill>
                          <a:latin typeface="+mj-lt"/>
                        </a:rPr>
                        <a:t>17</a:t>
                      </a:r>
                      <a:endParaRPr lang="en-GB"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smtClean="0">
                          <a:solidFill>
                            <a:schemeClr val="tx1"/>
                          </a:solidFill>
                          <a:latin typeface="+mj-lt"/>
                        </a:rPr>
                        <a:t>18</a:t>
                      </a:r>
                      <a:endParaRPr lang="en-GB"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smtClean="0">
                          <a:solidFill>
                            <a:schemeClr val="tx1"/>
                          </a:solidFill>
                          <a:latin typeface="+mj-lt"/>
                        </a:rPr>
                        <a:t>19</a:t>
                      </a:r>
                      <a:endParaRPr lang="en-GB"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smtClean="0">
                          <a:solidFill>
                            <a:schemeClr val="tx1"/>
                          </a:solidFill>
                          <a:latin typeface="+mj-lt"/>
                        </a:rPr>
                        <a:t>20</a:t>
                      </a:r>
                      <a:endParaRPr lang="en-GB"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smtClean="0">
                          <a:solidFill>
                            <a:schemeClr val="tx1"/>
                          </a:solidFill>
                          <a:latin typeface="+mj-lt"/>
                        </a:rPr>
                        <a:t>21</a:t>
                      </a:r>
                      <a:endParaRPr lang="en-GB"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6" name="Action Button: Home 25">
            <a:hlinkClick r:id="" action="ppaction://noaction" highlightClick="1"/>
          </p:cNvPr>
          <p:cNvSpPr/>
          <p:nvPr/>
        </p:nvSpPr>
        <p:spPr>
          <a:xfrm>
            <a:off x="8501090" y="3571876"/>
            <a:ext cx="500066" cy="714380"/>
          </a:xfrm>
          <a:prstGeom prst="actionButtonHome">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1028" name="Picture 4" descr="http://ts4.mm.bing.net/images/thumbnail.aspx?q=1165599181791&amp;id=8c4797ac427f17a1fe37d78b9587fe5d&amp;url=http%3a%2f%2fschool.discoveryeducation.com%2fclipart%2fimages%2fpolicebadge4c.gif"/>
          <p:cNvPicPr>
            <a:picLocks noChangeAspect="1" noChangeArrowheads="1"/>
          </p:cNvPicPr>
          <p:nvPr/>
        </p:nvPicPr>
        <p:blipFill>
          <a:blip r:embed="rId2" cstate="print"/>
          <a:srcRect/>
          <a:stretch>
            <a:fillRect/>
          </a:stretch>
        </p:blipFill>
        <p:spPr bwMode="auto">
          <a:xfrm>
            <a:off x="3857620" y="857232"/>
            <a:ext cx="1407550" cy="1643054"/>
          </a:xfrm>
          <a:prstGeom prst="rect">
            <a:avLst/>
          </a:prstGeom>
          <a:noFill/>
        </p:spPr>
      </p:pic>
      <p:sp>
        <p:nvSpPr>
          <p:cNvPr id="2" name="Title 1"/>
          <p:cNvSpPr>
            <a:spLocks noGrp="1"/>
          </p:cNvSpPr>
          <p:nvPr>
            <p:ph type="title"/>
          </p:nvPr>
        </p:nvSpPr>
        <p:spPr/>
        <p:txBody>
          <a:bodyPr/>
          <a:lstStyle/>
          <a:p>
            <a:r>
              <a:rPr lang="en-GB" dirty="0" smtClean="0">
                <a:solidFill>
                  <a:schemeClr val="tx1"/>
                </a:solidFill>
              </a:rPr>
              <a:t>Police diagram</a:t>
            </a:r>
            <a:endParaRPr lang="en-GB" dirty="0">
              <a:solidFill>
                <a:schemeClr val="tx1"/>
              </a:solidFill>
            </a:endParaRPr>
          </a:p>
        </p:txBody>
      </p:sp>
      <p:sp>
        <p:nvSpPr>
          <p:cNvPr id="30" name="TextBox 29"/>
          <p:cNvSpPr txBox="1"/>
          <p:nvPr/>
        </p:nvSpPr>
        <p:spPr>
          <a:xfrm>
            <a:off x="214314" y="3071810"/>
            <a:ext cx="428596" cy="369332"/>
          </a:xfrm>
          <a:prstGeom prst="rect">
            <a:avLst/>
          </a:prstGeom>
          <a:noFill/>
        </p:spPr>
        <p:txBody>
          <a:bodyPr wrap="square" rtlCol="0">
            <a:spAutoFit/>
          </a:bodyPr>
          <a:lstStyle/>
          <a:p>
            <a:r>
              <a:rPr lang="en-GB" dirty="0">
                <a:solidFill>
                  <a:prstClr val="black"/>
                </a:solidFill>
              </a:rPr>
              <a:t>1</a:t>
            </a:r>
            <a:r>
              <a:rPr lang="en-GB" baseline="30000" dirty="0">
                <a:solidFill>
                  <a:prstClr val="black"/>
                </a:solidFill>
              </a:rPr>
              <a:t>st</a:t>
            </a:r>
            <a:r>
              <a:rPr lang="en-GB" dirty="0">
                <a:solidFill>
                  <a:prstClr val="black"/>
                </a:solidFill>
              </a:rPr>
              <a:t> </a:t>
            </a:r>
          </a:p>
        </p:txBody>
      </p:sp>
      <p:sp>
        <p:nvSpPr>
          <p:cNvPr id="31" name="TextBox 30"/>
          <p:cNvSpPr txBox="1"/>
          <p:nvPr/>
        </p:nvSpPr>
        <p:spPr>
          <a:xfrm>
            <a:off x="2214546" y="3131106"/>
            <a:ext cx="500066" cy="369332"/>
          </a:xfrm>
          <a:prstGeom prst="rect">
            <a:avLst/>
          </a:prstGeom>
          <a:noFill/>
        </p:spPr>
        <p:txBody>
          <a:bodyPr wrap="square" rtlCol="0">
            <a:spAutoFit/>
          </a:bodyPr>
          <a:lstStyle/>
          <a:p>
            <a:r>
              <a:rPr lang="en-GB" dirty="0">
                <a:solidFill>
                  <a:prstClr val="black"/>
                </a:solidFill>
              </a:rPr>
              <a:t>2</a:t>
            </a:r>
            <a:r>
              <a:rPr lang="en-GB" baseline="30000" dirty="0">
                <a:solidFill>
                  <a:prstClr val="black"/>
                </a:solidFill>
              </a:rPr>
              <a:t>nd</a:t>
            </a:r>
            <a:r>
              <a:rPr lang="en-GB" dirty="0">
                <a:solidFill>
                  <a:prstClr val="black"/>
                </a:solidFill>
              </a:rPr>
              <a:t> </a:t>
            </a:r>
          </a:p>
        </p:txBody>
      </p:sp>
      <p:sp>
        <p:nvSpPr>
          <p:cNvPr id="32" name="TextBox 31"/>
          <p:cNvSpPr txBox="1"/>
          <p:nvPr/>
        </p:nvSpPr>
        <p:spPr>
          <a:xfrm>
            <a:off x="4357686" y="3143248"/>
            <a:ext cx="500066" cy="369332"/>
          </a:xfrm>
          <a:prstGeom prst="rect">
            <a:avLst/>
          </a:prstGeom>
          <a:noFill/>
        </p:spPr>
        <p:txBody>
          <a:bodyPr wrap="square" rtlCol="0">
            <a:spAutoFit/>
          </a:bodyPr>
          <a:lstStyle/>
          <a:p>
            <a:r>
              <a:rPr lang="en-GB" dirty="0">
                <a:solidFill>
                  <a:prstClr val="black"/>
                </a:solidFill>
              </a:rPr>
              <a:t>3</a:t>
            </a:r>
            <a:r>
              <a:rPr lang="en-GB" baseline="30000" dirty="0">
                <a:solidFill>
                  <a:prstClr val="black"/>
                </a:solidFill>
              </a:rPr>
              <a:t>rd</a:t>
            </a:r>
            <a:r>
              <a:rPr lang="en-GB" dirty="0">
                <a:solidFill>
                  <a:prstClr val="black"/>
                </a:solidFill>
              </a:rPr>
              <a:t> </a:t>
            </a:r>
          </a:p>
        </p:txBody>
      </p:sp>
      <p:sp>
        <p:nvSpPr>
          <p:cNvPr id="33" name="TextBox 32"/>
          <p:cNvSpPr txBox="1"/>
          <p:nvPr/>
        </p:nvSpPr>
        <p:spPr>
          <a:xfrm>
            <a:off x="6429388" y="3143248"/>
            <a:ext cx="500066" cy="369332"/>
          </a:xfrm>
          <a:prstGeom prst="rect">
            <a:avLst/>
          </a:prstGeom>
          <a:noFill/>
        </p:spPr>
        <p:txBody>
          <a:bodyPr wrap="square" rtlCol="0">
            <a:spAutoFit/>
          </a:bodyPr>
          <a:lstStyle/>
          <a:p>
            <a:r>
              <a:rPr lang="en-GB" dirty="0">
                <a:solidFill>
                  <a:prstClr val="black"/>
                </a:solidFill>
              </a:rPr>
              <a:t>4</a:t>
            </a:r>
            <a:r>
              <a:rPr lang="en-GB" baseline="30000" dirty="0">
                <a:solidFill>
                  <a:prstClr val="black"/>
                </a:solidFill>
              </a:rPr>
              <a:t>th</a:t>
            </a:r>
            <a:r>
              <a:rPr lang="en-GB" dirty="0">
                <a:solidFill>
                  <a:prstClr val="black"/>
                </a:solidFill>
              </a:rPr>
              <a:t> </a:t>
            </a:r>
          </a:p>
        </p:txBody>
      </p:sp>
      <p:sp>
        <p:nvSpPr>
          <p:cNvPr id="34" name="TextBox 33"/>
          <p:cNvSpPr txBox="1"/>
          <p:nvPr/>
        </p:nvSpPr>
        <p:spPr>
          <a:xfrm>
            <a:off x="8501090" y="3071810"/>
            <a:ext cx="500066" cy="369332"/>
          </a:xfrm>
          <a:prstGeom prst="rect">
            <a:avLst/>
          </a:prstGeom>
          <a:noFill/>
        </p:spPr>
        <p:txBody>
          <a:bodyPr wrap="square" rtlCol="0">
            <a:spAutoFit/>
          </a:bodyPr>
          <a:lstStyle/>
          <a:p>
            <a:r>
              <a:rPr lang="en-GB" dirty="0">
                <a:solidFill>
                  <a:prstClr val="black"/>
                </a:solidFill>
              </a:rPr>
              <a:t>5</a:t>
            </a:r>
            <a:r>
              <a:rPr lang="en-GB" baseline="30000" dirty="0">
                <a:solidFill>
                  <a:prstClr val="black"/>
                </a:solidFill>
              </a:rPr>
              <a:t>th</a:t>
            </a:r>
            <a:r>
              <a:rPr lang="en-GB" dirty="0">
                <a:solidFill>
                  <a:prstClr val="black"/>
                </a:solidFill>
              </a:rPr>
              <a:t> </a:t>
            </a:r>
          </a:p>
        </p:txBody>
      </p:sp>
      <p:sp>
        <p:nvSpPr>
          <p:cNvPr id="35" name="Donut 34"/>
          <p:cNvSpPr/>
          <p:nvPr/>
        </p:nvSpPr>
        <p:spPr>
          <a:xfrm>
            <a:off x="71438" y="3643314"/>
            <a:ext cx="571472" cy="571504"/>
          </a:xfrm>
          <a:prstGeom prst="donu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GB">
              <a:solidFill>
                <a:prstClr val="black"/>
              </a:solidFill>
            </a:endParaRPr>
          </a:p>
        </p:txBody>
      </p:sp>
      <p:sp>
        <p:nvSpPr>
          <p:cNvPr id="36" name="Donut 35"/>
          <p:cNvSpPr/>
          <p:nvPr/>
        </p:nvSpPr>
        <p:spPr>
          <a:xfrm>
            <a:off x="4357718" y="3643314"/>
            <a:ext cx="500034" cy="571504"/>
          </a:xfrm>
          <a:prstGeom prst="donu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GB">
              <a:solidFill>
                <a:prstClr val="black"/>
              </a:solidFill>
            </a:endParaRPr>
          </a:p>
        </p:txBody>
      </p:sp>
      <p:sp>
        <p:nvSpPr>
          <p:cNvPr id="37" name="Donut 36"/>
          <p:cNvSpPr/>
          <p:nvPr/>
        </p:nvSpPr>
        <p:spPr>
          <a:xfrm>
            <a:off x="6429388" y="3643314"/>
            <a:ext cx="500034" cy="571504"/>
          </a:xfrm>
          <a:prstGeom prst="donu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GB">
              <a:solidFill>
                <a:prstClr val="black"/>
              </a:solidFill>
            </a:endParaRPr>
          </a:p>
        </p:txBody>
      </p:sp>
      <p:sp>
        <p:nvSpPr>
          <p:cNvPr id="38" name="Donut 37"/>
          <p:cNvSpPr/>
          <p:nvPr/>
        </p:nvSpPr>
        <p:spPr>
          <a:xfrm>
            <a:off x="8501090" y="3643314"/>
            <a:ext cx="500034" cy="571504"/>
          </a:xfrm>
          <a:prstGeom prst="donu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GB">
              <a:solidFill>
                <a:prstClr val="black"/>
              </a:solidFill>
            </a:endParaRPr>
          </a:p>
        </p:txBody>
      </p:sp>
      <p:sp>
        <p:nvSpPr>
          <p:cNvPr id="39" name="Donut 38"/>
          <p:cNvSpPr/>
          <p:nvPr/>
        </p:nvSpPr>
        <p:spPr>
          <a:xfrm>
            <a:off x="2214546" y="3643314"/>
            <a:ext cx="500034" cy="571504"/>
          </a:xfrm>
          <a:prstGeom prst="donu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GB">
              <a:solidFill>
                <a:prstClr val="black"/>
              </a:solidFill>
            </a:endParaRPr>
          </a:p>
        </p:txBody>
      </p:sp>
      <p:pic>
        <p:nvPicPr>
          <p:cNvPr id="40" name="Picture 2" descr="C:\Documents and Settings\y.zhang\Local Settings\Temporary Internet Files\Content.IE5\1J0USRHL\MC900287591[1].wmf"/>
          <p:cNvPicPr>
            <a:picLocks noChangeAspect="1" noChangeArrowheads="1"/>
          </p:cNvPicPr>
          <p:nvPr/>
        </p:nvPicPr>
        <p:blipFill>
          <a:blip r:embed="rId3" cstate="print"/>
          <a:srcRect/>
          <a:stretch>
            <a:fillRect/>
          </a:stretch>
        </p:blipFill>
        <p:spPr bwMode="auto">
          <a:xfrm>
            <a:off x="7215206" y="1857364"/>
            <a:ext cx="1143008" cy="137145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33" grpId="0"/>
      <p:bldP spid="34" grpId="0"/>
      <p:bldP spid="35" grpId="0" animBg="1"/>
      <p:bldP spid="36" grpId="0" animBg="1"/>
      <p:bldP spid="37" grpId="0" animBg="1"/>
      <p:bldP spid="38" grpId="0" animBg="1"/>
      <p:bldP spid="3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y.zhang\Local Settings\Temporary Internet Files\Content.IE5\1G1W6ORQ\MP900442488[1].jpg"/>
          <p:cNvPicPr>
            <a:picLocks noChangeAspect="1" noChangeArrowheads="1"/>
          </p:cNvPicPr>
          <p:nvPr/>
        </p:nvPicPr>
        <p:blipFill>
          <a:blip r:embed="rId2" cstate="print"/>
          <a:srcRect/>
          <a:stretch>
            <a:fillRect/>
          </a:stretch>
        </p:blipFill>
        <p:spPr bwMode="auto">
          <a:xfrm rot="313324">
            <a:off x="-507426" y="-935368"/>
            <a:ext cx="9858444" cy="12846836"/>
          </a:xfrm>
          <a:prstGeom prst="rect">
            <a:avLst/>
          </a:prstGeom>
          <a:noFill/>
        </p:spPr>
      </p:pic>
      <p:sp>
        <p:nvSpPr>
          <p:cNvPr id="3" name="Content Placeholder 2"/>
          <p:cNvSpPr>
            <a:spLocks noGrp="1"/>
          </p:cNvSpPr>
          <p:nvPr>
            <p:ph idx="1"/>
          </p:nvPr>
        </p:nvSpPr>
        <p:spPr>
          <a:xfrm>
            <a:off x="1214414" y="1643050"/>
            <a:ext cx="5786478" cy="4857760"/>
          </a:xfrm>
        </p:spPr>
        <p:txBody>
          <a:bodyPr>
            <a:normAutofit fontScale="92500" lnSpcReduction="10000"/>
          </a:bodyPr>
          <a:lstStyle/>
          <a:p>
            <a:pPr>
              <a:buNone/>
            </a:pPr>
            <a:r>
              <a:rPr lang="en-GB" b="1" dirty="0" smtClean="0">
                <a:latin typeface="Bradley Hand ITC" pitchFamily="66" charset="0"/>
              </a:rPr>
              <a:t>Dear Police,</a:t>
            </a:r>
          </a:p>
          <a:p>
            <a:pPr>
              <a:buNone/>
            </a:pPr>
            <a:endParaRPr lang="en-GB" b="1" dirty="0">
              <a:latin typeface="Bradley Hand ITC" pitchFamily="66" charset="0"/>
            </a:endParaRPr>
          </a:p>
          <a:p>
            <a:pPr>
              <a:buNone/>
            </a:pPr>
            <a:r>
              <a:rPr lang="en-GB" b="1" dirty="0" smtClean="0">
                <a:latin typeface="Bradley Hand ITC" pitchFamily="66" charset="0"/>
              </a:rPr>
              <a:t>I believe that on the 6</a:t>
            </a:r>
            <a:r>
              <a:rPr lang="en-GB" b="1" baseline="30000" dirty="0" smtClean="0">
                <a:latin typeface="Bradley Hand ITC" pitchFamily="66" charset="0"/>
              </a:rPr>
              <a:t>th</a:t>
            </a:r>
            <a:r>
              <a:rPr lang="en-GB" b="1" dirty="0" smtClean="0">
                <a:latin typeface="Bradley Hand ITC" pitchFamily="66" charset="0"/>
              </a:rPr>
              <a:t> night the thief will try to steal from house number ________ Numbers Street.</a:t>
            </a:r>
          </a:p>
          <a:p>
            <a:pPr>
              <a:buNone/>
            </a:pPr>
            <a:endParaRPr lang="en-GB" b="1" dirty="0" smtClean="0">
              <a:latin typeface="Bradley Hand ITC" pitchFamily="66" charset="0"/>
            </a:endParaRPr>
          </a:p>
          <a:p>
            <a:pPr>
              <a:buNone/>
            </a:pPr>
            <a:r>
              <a:rPr lang="en-GB" b="1" dirty="0" smtClean="0">
                <a:latin typeface="Bradley Hand ITC" pitchFamily="66" charset="0"/>
              </a:rPr>
              <a:t>I know this because...</a:t>
            </a:r>
          </a:p>
          <a:p>
            <a:pPr>
              <a:buNone/>
            </a:pPr>
            <a:endParaRPr lang="en-GB" b="1" dirty="0" smtClean="0">
              <a:latin typeface="Bradley Hand ITC" pitchFamily="66" charset="0"/>
            </a:endParaRPr>
          </a:p>
          <a:p>
            <a:pPr>
              <a:buNone/>
            </a:pPr>
            <a:endParaRPr lang="en-GB" b="1" dirty="0" smtClean="0">
              <a:latin typeface="Bradley Hand ITC" pitchFamily="66" charset="0"/>
            </a:endParaRPr>
          </a:p>
          <a:p>
            <a:pPr>
              <a:buNone/>
            </a:pPr>
            <a:r>
              <a:rPr lang="en-GB" b="1" dirty="0" smtClean="0">
                <a:latin typeface="Bradley Hand ITC" pitchFamily="66" charset="0"/>
              </a:rPr>
              <a:t>I hope you catch the thief!</a:t>
            </a:r>
          </a:p>
          <a:p>
            <a:pPr>
              <a:buNone/>
            </a:pPr>
            <a:endParaRPr lang="en-GB" b="1" dirty="0" smtClean="0">
              <a:latin typeface="Bradley Hand ITC" pitchFamily="66" charset="0"/>
            </a:endParaRPr>
          </a:p>
          <a:p>
            <a:pPr>
              <a:buNone/>
            </a:pPr>
            <a:r>
              <a:rPr lang="en-GB" b="1" dirty="0" smtClean="0">
                <a:latin typeface="Bradley Hand ITC" pitchFamily="66" charset="0"/>
              </a:rPr>
              <a:t>&lt;Your name&gt;</a:t>
            </a:r>
            <a:endParaRPr lang="en-GB" b="1" dirty="0">
              <a:latin typeface="Bradley Hand ITC"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ts4.mm.bing.net/images/thumbnail.aspx?q=1165599181791&amp;id=8c4797ac427f17a1fe37d78b9587fe5d&amp;url=http%3a%2f%2fschool.discoveryeducation.com%2fclipart%2fimages%2fpolicebadge4c.gif"/>
          <p:cNvPicPr>
            <a:picLocks noChangeAspect="1" noChangeArrowheads="1"/>
          </p:cNvPicPr>
          <p:nvPr/>
        </p:nvPicPr>
        <p:blipFill>
          <a:blip r:embed="rId2" cstate="print"/>
          <a:srcRect/>
          <a:stretch>
            <a:fillRect/>
          </a:stretch>
        </p:blipFill>
        <p:spPr bwMode="auto">
          <a:xfrm>
            <a:off x="3929058" y="642918"/>
            <a:ext cx="1214446" cy="1417641"/>
          </a:xfrm>
          <a:prstGeom prst="rect">
            <a:avLst/>
          </a:prstGeom>
          <a:noFill/>
        </p:spPr>
      </p:pic>
      <p:sp>
        <p:nvSpPr>
          <p:cNvPr id="2" name="Title 1"/>
          <p:cNvSpPr>
            <a:spLocks noGrp="1"/>
          </p:cNvSpPr>
          <p:nvPr>
            <p:ph type="title"/>
          </p:nvPr>
        </p:nvSpPr>
        <p:spPr>
          <a:xfrm>
            <a:off x="285720" y="-44596"/>
            <a:ext cx="8534400" cy="758952"/>
          </a:xfrm>
        </p:spPr>
        <p:txBody>
          <a:bodyPr/>
          <a:lstStyle/>
          <a:p>
            <a:r>
              <a:rPr lang="en-GB" dirty="0" smtClean="0">
                <a:solidFill>
                  <a:schemeClr val="tx1"/>
                </a:solidFill>
              </a:rPr>
              <a:t>Police statement</a:t>
            </a:r>
            <a:endParaRPr lang="en-GB" dirty="0">
              <a:solidFill>
                <a:schemeClr val="tx1"/>
              </a:solidFill>
            </a:endParaRPr>
          </a:p>
        </p:txBody>
      </p:sp>
      <p:sp>
        <p:nvSpPr>
          <p:cNvPr id="40" name="Rectangle 39"/>
          <p:cNvSpPr/>
          <p:nvPr/>
        </p:nvSpPr>
        <p:spPr>
          <a:xfrm>
            <a:off x="285720" y="2000240"/>
            <a:ext cx="8501122" cy="3970318"/>
          </a:xfrm>
          <a:prstGeom prst="rect">
            <a:avLst/>
          </a:prstGeom>
        </p:spPr>
        <p:txBody>
          <a:bodyPr wrap="square">
            <a:spAutoFit/>
          </a:bodyPr>
          <a:lstStyle/>
          <a:p>
            <a:pPr>
              <a:lnSpc>
                <a:spcPct val="200000"/>
              </a:lnSpc>
            </a:pPr>
            <a:r>
              <a:rPr lang="en-GB" b="1" dirty="0">
                <a:solidFill>
                  <a:prstClr val="black"/>
                </a:solidFill>
              </a:rPr>
              <a:t>Due to the information from key local helpers, we were able to work out that the burglar targets a house 4 doors down from the previous night.</a:t>
            </a:r>
          </a:p>
          <a:p>
            <a:pPr>
              <a:lnSpc>
                <a:spcPct val="200000"/>
              </a:lnSpc>
            </a:pPr>
            <a:r>
              <a:rPr lang="en-GB" b="1" dirty="0">
                <a:solidFill>
                  <a:prstClr val="black"/>
                </a:solidFill>
              </a:rPr>
              <a:t>Mr and Mrs. Rashid of 25 </a:t>
            </a:r>
            <a:r>
              <a:rPr lang="en-GB" b="1" dirty="0" smtClean="0">
                <a:solidFill>
                  <a:prstClr val="black"/>
                </a:solidFill>
              </a:rPr>
              <a:t>Numbers </a:t>
            </a:r>
            <a:r>
              <a:rPr lang="en-GB" b="1" dirty="0">
                <a:solidFill>
                  <a:prstClr val="black"/>
                </a:solidFill>
              </a:rPr>
              <a:t>Street were warned in time and made sure the burglar didn’t get in.</a:t>
            </a:r>
          </a:p>
          <a:p>
            <a:pPr>
              <a:lnSpc>
                <a:spcPct val="200000"/>
              </a:lnSpc>
            </a:pPr>
            <a:r>
              <a:rPr lang="en-GB" b="1" dirty="0">
                <a:solidFill>
                  <a:prstClr val="black"/>
                </a:solidFill>
              </a:rPr>
              <a:t>We are now planning a capturing attempt on the 10</a:t>
            </a:r>
            <a:r>
              <a:rPr lang="en-GB" b="1" baseline="30000" dirty="0">
                <a:solidFill>
                  <a:prstClr val="black"/>
                </a:solidFill>
              </a:rPr>
              <a:t>th</a:t>
            </a:r>
            <a:r>
              <a:rPr lang="en-GB" b="1" dirty="0">
                <a:solidFill>
                  <a:prstClr val="black"/>
                </a:solidFill>
              </a:rPr>
              <a:t> night, </a:t>
            </a:r>
          </a:p>
          <a:p>
            <a:pPr>
              <a:lnSpc>
                <a:spcPct val="200000"/>
              </a:lnSpc>
            </a:pPr>
            <a:r>
              <a:rPr lang="en-GB" b="1" dirty="0">
                <a:solidFill>
                  <a:prstClr val="black"/>
                </a:solidFill>
              </a:rPr>
              <a:t>we need information on which house to wait at. </a:t>
            </a:r>
          </a:p>
        </p:txBody>
      </p:sp>
      <p:pic>
        <p:nvPicPr>
          <p:cNvPr id="1026" name="Picture 2" descr="C:\Documents and Settings\y.zhang\Local Settings\Temporary Internet Files\Content.IE5\1G1W6ORQ\MC900433927[1].png"/>
          <p:cNvPicPr>
            <a:picLocks noChangeAspect="1" noChangeArrowheads="1"/>
          </p:cNvPicPr>
          <p:nvPr/>
        </p:nvPicPr>
        <p:blipFill>
          <a:blip r:embed="rId3" cstate="print"/>
          <a:srcRect/>
          <a:stretch>
            <a:fillRect/>
          </a:stretch>
        </p:blipFill>
        <p:spPr bwMode="auto">
          <a:xfrm>
            <a:off x="7215206" y="4572008"/>
            <a:ext cx="1714500" cy="17145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3571868" y="900130"/>
          <a:ext cx="2214578" cy="5029200"/>
        </p:xfrm>
        <a:graphic>
          <a:graphicData uri="http://schemas.openxmlformats.org/drawingml/2006/table">
            <a:tbl>
              <a:tblPr firstRow="1" bandRow="1"/>
              <a:tblGrid>
                <a:gridCol w="1088206"/>
                <a:gridCol w="1126372"/>
              </a:tblGrid>
              <a:tr h="370840">
                <a:tc>
                  <a:txBody>
                    <a:bodyPr/>
                    <a:lstStyle>
                      <a:lvl1pPr marL="0" algn="l" rtl="0" eaLnBrk="1" latinLnBrk="0" hangingPunct="1">
                        <a:defRPr kumimoji="0" b="1" kern="1200">
                          <a:solidFill>
                            <a:schemeClr val="lt1"/>
                          </a:solidFill>
                          <a:latin typeface="Georgia"/>
                        </a:defRPr>
                      </a:lvl1pPr>
                      <a:lvl2pPr marL="457200" algn="l" rtl="0" eaLnBrk="1" latinLnBrk="0" hangingPunct="1">
                        <a:defRPr kumimoji="0" b="1" kern="1200">
                          <a:solidFill>
                            <a:schemeClr val="lt1"/>
                          </a:solidFill>
                          <a:latin typeface="Georgia"/>
                        </a:defRPr>
                      </a:lvl2pPr>
                      <a:lvl3pPr marL="914400" algn="l" rtl="0" eaLnBrk="1" latinLnBrk="0" hangingPunct="1">
                        <a:defRPr kumimoji="0" b="1" kern="1200">
                          <a:solidFill>
                            <a:schemeClr val="lt1"/>
                          </a:solidFill>
                          <a:latin typeface="Georgia"/>
                        </a:defRPr>
                      </a:lvl3pPr>
                      <a:lvl4pPr marL="1371600" algn="l" rtl="0" eaLnBrk="1" latinLnBrk="0" hangingPunct="1">
                        <a:defRPr kumimoji="0" b="1" kern="1200">
                          <a:solidFill>
                            <a:schemeClr val="lt1"/>
                          </a:solidFill>
                          <a:latin typeface="Georgia"/>
                        </a:defRPr>
                      </a:lvl4pPr>
                      <a:lvl5pPr marL="1828800" algn="l" rtl="0" eaLnBrk="1" latinLnBrk="0" hangingPunct="1">
                        <a:defRPr kumimoji="0" b="1" kern="1200">
                          <a:solidFill>
                            <a:schemeClr val="lt1"/>
                          </a:solidFill>
                          <a:latin typeface="Georgia"/>
                        </a:defRPr>
                      </a:lvl5pPr>
                      <a:lvl6pPr marL="2286000" algn="l" rtl="0" eaLnBrk="1" latinLnBrk="0" hangingPunct="1">
                        <a:defRPr kumimoji="0" b="1" kern="1200">
                          <a:solidFill>
                            <a:schemeClr val="lt1"/>
                          </a:solidFill>
                          <a:latin typeface="Georgia"/>
                        </a:defRPr>
                      </a:lvl6pPr>
                      <a:lvl7pPr marL="2743200" algn="l" rtl="0" eaLnBrk="1" latinLnBrk="0" hangingPunct="1">
                        <a:defRPr kumimoji="0" b="1" kern="1200">
                          <a:solidFill>
                            <a:schemeClr val="lt1"/>
                          </a:solidFill>
                          <a:latin typeface="Georgia"/>
                        </a:defRPr>
                      </a:lvl7pPr>
                      <a:lvl8pPr marL="3200400" algn="l" rtl="0" eaLnBrk="1" latinLnBrk="0" hangingPunct="1">
                        <a:defRPr kumimoji="0" b="1" kern="1200">
                          <a:solidFill>
                            <a:schemeClr val="lt1"/>
                          </a:solidFill>
                          <a:latin typeface="Georgia"/>
                        </a:defRPr>
                      </a:lvl8pPr>
                      <a:lvl9pPr marL="3657600" algn="l" rtl="0" eaLnBrk="1" latinLnBrk="0" hangingPunct="1">
                        <a:defRPr kumimoji="0" b="1" kern="1200">
                          <a:solidFill>
                            <a:schemeClr val="lt1"/>
                          </a:solidFill>
                          <a:latin typeface="Georgia"/>
                        </a:defRPr>
                      </a:lvl9pPr>
                    </a:lstStyle>
                    <a:p>
                      <a:r>
                        <a:rPr lang="en-GB" sz="2400" dirty="0" smtClean="0">
                          <a:solidFill>
                            <a:schemeClr val="tx1"/>
                          </a:solidFill>
                          <a:latin typeface="+mj-lt"/>
                        </a:rPr>
                        <a:t>Night</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CADAE"/>
                    </a:solidFill>
                  </a:tcPr>
                </a:tc>
                <a:tc>
                  <a:txBody>
                    <a:bodyPr/>
                    <a:lstStyle>
                      <a:lvl1pPr marL="0" algn="l" rtl="0" eaLnBrk="1" latinLnBrk="0" hangingPunct="1">
                        <a:defRPr kumimoji="0" b="1" kern="1200">
                          <a:solidFill>
                            <a:schemeClr val="lt1"/>
                          </a:solidFill>
                          <a:latin typeface="Georgia"/>
                        </a:defRPr>
                      </a:lvl1pPr>
                      <a:lvl2pPr marL="457200" algn="l" rtl="0" eaLnBrk="1" latinLnBrk="0" hangingPunct="1">
                        <a:defRPr kumimoji="0" b="1" kern="1200">
                          <a:solidFill>
                            <a:schemeClr val="lt1"/>
                          </a:solidFill>
                          <a:latin typeface="Georgia"/>
                        </a:defRPr>
                      </a:lvl2pPr>
                      <a:lvl3pPr marL="914400" algn="l" rtl="0" eaLnBrk="1" latinLnBrk="0" hangingPunct="1">
                        <a:defRPr kumimoji="0" b="1" kern="1200">
                          <a:solidFill>
                            <a:schemeClr val="lt1"/>
                          </a:solidFill>
                          <a:latin typeface="Georgia"/>
                        </a:defRPr>
                      </a:lvl3pPr>
                      <a:lvl4pPr marL="1371600" algn="l" rtl="0" eaLnBrk="1" latinLnBrk="0" hangingPunct="1">
                        <a:defRPr kumimoji="0" b="1" kern="1200">
                          <a:solidFill>
                            <a:schemeClr val="lt1"/>
                          </a:solidFill>
                          <a:latin typeface="Georgia"/>
                        </a:defRPr>
                      </a:lvl4pPr>
                      <a:lvl5pPr marL="1828800" algn="l" rtl="0" eaLnBrk="1" latinLnBrk="0" hangingPunct="1">
                        <a:defRPr kumimoji="0" b="1" kern="1200">
                          <a:solidFill>
                            <a:schemeClr val="lt1"/>
                          </a:solidFill>
                          <a:latin typeface="Georgia"/>
                        </a:defRPr>
                      </a:lvl5pPr>
                      <a:lvl6pPr marL="2286000" algn="l" rtl="0" eaLnBrk="1" latinLnBrk="0" hangingPunct="1">
                        <a:defRPr kumimoji="0" b="1" kern="1200">
                          <a:solidFill>
                            <a:schemeClr val="lt1"/>
                          </a:solidFill>
                          <a:latin typeface="Georgia"/>
                        </a:defRPr>
                      </a:lvl6pPr>
                      <a:lvl7pPr marL="2743200" algn="l" rtl="0" eaLnBrk="1" latinLnBrk="0" hangingPunct="1">
                        <a:defRPr kumimoji="0" b="1" kern="1200">
                          <a:solidFill>
                            <a:schemeClr val="lt1"/>
                          </a:solidFill>
                          <a:latin typeface="Georgia"/>
                        </a:defRPr>
                      </a:lvl7pPr>
                      <a:lvl8pPr marL="3200400" algn="l" rtl="0" eaLnBrk="1" latinLnBrk="0" hangingPunct="1">
                        <a:defRPr kumimoji="0" b="1" kern="1200">
                          <a:solidFill>
                            <a:schemeClr val="lt1"/>
                          </a:solidFill>
                          <a:latin typeface="Georgia"/>
                        </a:defRPr>
                      </a:lvl8pPr>
                      <a:lvl9pPr marL="3657600" algn="l" rtl="0" eaLnBrk="1" latinLnBrk="0" hangingPunct="1">
                        <a:defRPr kumimoji="0" b="1" kern="1200">
                          <a:solidFill>
                            <a:schemeClr val="lt1"/>
                          </a:solidFill>
                          <a:latin typeface="Georgia"/>
                        </a:defRPr>
                      </a:lvl9pPr>
                    </a:lstStyle>
                    <a:p>
                      <a:r>
                        <a:rPr lang="en-GB" sz="2400" dirty="0" smtClean="0">
                          <a:solidFill>
                            <a:schemeClr val="tx1"/>
                          </a:solidFill>
                          <a:latin typeface="+mj-lt"/>
                        </a:rPr>
                        <a:t>House</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CADAE"/>
                    </a:solidFill>
                  </a:tcPr>
                </a:tc>
              </a:tr>
              <a:tr h="370840">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1</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40000"/>
                      </a:srgbClr>
                    </a:solidFill>
                  </a:tcPr>
                </a:tc>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5</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40000"/>
                      </a:srgbClr>
                    </a:solidFill>
                  </a:tcPr>
                </a:tc>
              </a:tr>
              <a:tr h="370840">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2</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20000"/>
                      </a:srgbClr>
                    </a:solidFill>
                  </a:tcPr>
                </a:tc>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9</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20000"/>
                      </a:srgbClr>
                    </a:solidFill>
                  </a:tcPr>
                </a:tc>
              </a:tr>
              <a:tr h="370840">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3</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40000"/>
                      </a:srgbClr>
                    </a:solidFill>
                  </a:tcPr>
                </a:tc>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13</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40000"/>
                      </a:srgbClr>
                    </a:solidFill>
                  </a:tcPr>
                </a:tc>
              </a:tr>
              <a:tr h="370840">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4</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20000"/>
                      </a:srgbClr>
                    </a:solidFill>
                  </a:tcPr>
                </a:tc>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17</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20000"/>
                      </a:srgbClr>
                    </a:solidFill>
                  </a:tcPr>
                </a:tc>
              </a:tr>
              <a:tr h="370840">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5</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40000"/>
                      </a:srgbClr>
                    </a:solidFill>
                  </a:tcPr>
                </a:tc>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21</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40000"/>
                      </a:srgbClr>
                    </a:solidFill>
                  </a:tcPr>
                </a:tc>
              </a:tr>
              <a:tr h="370840">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6</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20000"/>
                      </a:srgbClr>
                    </a:solidFill>
                  </a:tcPr>
                </a:tc>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20000"/>
                      </a:srgbClr>
                    </a:solidFill>
                  </a:tcPr>
                </a:tc>
              </a:tr>
              <a:tr h="370840">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7</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40000"/>
                      </a:srgbClr>
                    </a:solidFill>
                  </a:tcPr>
                </a:tc>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40000"/>
                      </a:srgbClr>
                    </a:solidFill>
                  </a:tcPr>
                </a:tc>
              </a:tr>
              <a:tr h="370840">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8</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20000"/>
                      </a:srgbClr>
                    </a:solidFill>
                  </a:tcPr>
                </a:tc>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20000"/>
                      </a:srgbClr>
                    </a:solidFill>
                  </a:tcPr>
                </a:tc>
              </a:tr>
              <a:tr h="370840">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9</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40000"/>
                      </a:srgbClr>
                    </a:solidFill>
                  </a:tcPr>
                </a:tc>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40000"/>
                      </a:srgbClr>
                    </a:solidFill>
                  </a:tcPr>
                </a:tc>
              </a:tr>
              <a:tr h="370840">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10</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20000"/>
                      </a:srgbClr>
                    </a:solidFill>
                  </a:tcPr>
                </a:tc>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20000"/>
                      </a:srgbClr>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y.zhang\Local Settings\Temporary Internet Files\Content.IE5\1G1W6ORQ\MP900442488[1].jpg"/>
          <p:cNvPicPr>
            <a:picLocks noChangeAspect="1" noChangeArrowheads="1"/>
          </p:cNvPicPr>
          <p:nvPr/>
        </p:nvPicPr>
        <p:blipFill>
          <a:blip r:embed="rId2" cstate="print"/>
          <a:srcRect/>
          <a:stretch>
            <a:fillRect/>
          </a:stretch>
        </p:blipFill>
        <p:spPr bwMode="auto">
          <a:xfrm rot="313324">
            <a:off x="-508960" y="-1258956"/>
            <a:ext cx="10596862" cy="12846836"/>
          </a:xfrm>
          <a:prstGeom prst="rect">
            <a:avLst/>
          </a:prstGeom>
          <a:noFill/>
        </p:spPr>
      </p:pic>
      <p:sp>
        <p:nvSpPr>
          <p:cNvPr id="3" name="Content Placeholder 2"/>
          <p:cNvSpPr>
            <a:spLocks noGrp="1"/>
          </p:cNvSpPr>
          <p:nvPr>
            <p:ph idx="1"/>
          </p:nvPr>
        </p:nvSpPr>
        <p:spPr>
          <a:xfrm>
            <a:off x="1214414" y="857232"/>
            <a:ext cx="5786478" cy="6858048"/>
          </a:xfrm>
        </p:spPr>
        <p:txBody>
          <a:bodyPr>
            <a:normAutofit/>
          </a:bodyPr>
          <a:lstStyle/>
          <a:p>
            <a:pPr>
              <a:buNone/>
            </a:pPr>
            <a:r>
              <a:rPr lang="en-GB" b="1" dirty="0" smtClean="0">
                <a:latin typeface="Bradley Hand ITC" pitchFamily="66" charset="0"/>
              </a:rPr>
              <a:t>Dear Police,</a:t>
            </a:r>
          </a:p>
          <a:p>
            <a:pPr>
              <a:buNone/>
            </a:pPr>
            <a:endParaRPr lang="en-GB" b="1" dirty="0">
              <a:latin typeface="Bradley Hand ITC" pitchFamily="66" charset="0"/>
            </a:endParaRPr>
          </a:p>
          <a:p>
            <a:pPr>
              <a:buNone/>
            </a:pPr>
            <a:endParaRPr lang="en-GB" b="1" dirty="0" smtClean="0">
              <a:latin typeface="Bradley Hand ITC" pitchFamily="66" charset="0"/>
            </a:endParaRPr>
          </a:p>
          <a:p>
            <a:pPr>
              <a:buNone/>
            </a:pPr>
            <a:r>
              <a:rPr lang="en-GB" b="1" dirty="0" smtClean="0">
                <a:latin typeface="Bradley Hand ITC" pitchFamily="66" charset="0"/>
              </a:rPr>
              <a:t>On the 10</a:t>
            </a:r>
            <a:r>
              <a:rPr lang="en-GB" b="1" baseline="30000" dirty="0" smtClean="0">
                <a:latin typeface="Bradley Hand ITC" pitchFamily="66" charset="0"/>
              </a:rPr>
              <a:t>th</a:t>
            </a:r>
            <a:r>
              <a:rPr lang="en-GB" b="1" dirty="0" smtClean="0">
                <a:latin typeface="Bradley Hand ITC" pitchFamily="66" charset="0"/>
              </a:rPr>
              <a:t> night you should wait for </a:t>
            </a:r>
          </a:p>
          <a:p>
            <a:pPr>
              <a:buNone/>
            </a:pPr>
            <a:r>
              <a:rPr lang="en-GB" b="1" dirty="0" smtClean="0">
                <a:latin typeface="Bradley Hand ITC" pitchFamily="66" charset="0"/>
              </a:rPr>
              <a:t>the burglar at _______ Numbers Street.</a:t>
            </a:r>
          </a:p>
          <a:p>
            <a:pPr>
              <a:buNone/>
            </a:pPr>
            <a:endParaRPr lang="en-GB" b="1" dirty="0" smtClean="0">
              <a:latin typeface="Bradley Hand ITC" pitchFamily="66" charset="0"/>
            </a:endParaRPr>
          </a:p>
          <a:p>
            <a:pPr>
              <a:buNone/>
            </a:pPr>
            <a:r>
              <a:rPr lang="en-GB" b="1" dirty="0" smtClean="0">
                <a:latin typeface="Bradley Hand ITC" pitchFamily="66" charset="0"/>
              </a:rPr>
              <a:t>I hope you catch the thief!</a:t>
            </a:r>
          </a:p>
          <a:p>
            <a:pPr>
              <a:buNone/>
            </a:pPr>
            <a:endParaRPr lang="en-GB" b="1" dirty="0" smtClean="0">
              <a:latin typeface="Bradley Hand ITC" pitchFamily="66" charset="0"/>
            </a:endParaRPr>
          </a:p>
          <a:p>
            <a:pPr>
              <a:buNone/>
            </a:pPr>
            <a:r>
              <a:rPr lang="en-GB" b="1" dirty="0" smtClean="0">
                <a:latin typeface="Bradley Hand ITC" pitchFamily="66" charset="0"/>
              </a:rPr>
              <a:t>&lt;Your name&gt;</a:t>
            </a:r>
            <a:endParaRPr lang="en-GB" b="1" dirty="0">
              <a:latin typeface="Bradley Hand ITC" pitchFamily="66"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endParaRPr lang="en-GB" dirty="0" smtClean="0"/>
          </a:p>
          <a:p>
            <a:pPr>
              <a:buNone/>
            </a:pPr>
            <a:endParaRPr lang="en-GB" dirty="0" smtClean="0"/>
          </a:p>
          <a:p>
            <a:pPr>
              <a:buNone/>
            </a:pPr>
            <a:r>
              <a:rPr lang="en-GB" dirty="0" smtClean="0"/>
              <a:t>We are very pleased to have caught the Numbers Street burglar, however his actions have led to copycat burglaries across the city. </a:t>
            </a:r>
          </a:p>
          <a:p>
            <a:pPr>
              <a:buNone/>
            </a:pPr>
            <a:endParaRPr lang="en-GB" dirty="0" smtClean="0"/>
          </a:p>
          <a:p>
            <a:pPr>
              <a:buNone/>
            </a:pPr>
            <a:r>
              <a:rPr lang="en-GB" dirty="0" smtClean="0"/>
              <a:t>We need as much local help as we can get to solve these new crimes!</a:t>
            </a:r>
            <a:endParaRPr lang="en-GB" dirty="0"/>
          </a:p>
        </p:txBody>
      </p:sp>
      <p:pic>
        <p:nvPicPr>
          <p:cNvPr id="4" name="Picture 4" descr="http://ts4.mm.bing.net/images/thumbnail.aspx?q=1165599181791&amp;id=8c4797ac427f17a1fe37d78b9587fe5d&amp;url=http%3a%2f%2fschool.discoveryeducation.com%2fclipart%2fimages%2fpolicebadge4c.gif"/>
          <p:cNvPicPr>
            <a:picLocks noChangeAspect="1" noChangeArrowheads="1"/>
          </p:cNvPicPr>
          <p:nvPr/>
        </p:nvPicPr>
        <p:blipFill>
          <a:blip r:embed="rId2" cstate="print"/>
          <a:srcRect/>
          <a:stretch>
            <a:fillRect/>
          </a:stretch>
        </p:blipFill>
        <p:spPr bwMode="auto">
          <a:xfrm>
            <a:off x="3929058" y="642918"/>
            <a:ext cx="1214446" cy="1417641"/>
          </a:xfrm>
          <a:prstGeom prst="rect">
            <a:avLst/>
          </a:prstGeom>
          <a:noFill/>
        </p:spPr>
      </p:pic>
      <p:sp>
        <p:nvSpPr>
          <p:cNvPr id="2" name="Title 1"/>
          <p:cNvSpPr>
            <a:spLocks noGrp="1"/>
          </p:cNvSpPr>
          <p:nvPr>
            <p:ph type="title"/>
          </p:nvPr>
        </p:nvSpPr>
        <p:spPr>
          <a:xfrm>
            <a:off x="301752" y="-71462"/>
            <a:ext cx="8534400" cy="758952"/>
          </a:xfrm>
        </p:spPr>
        <p:txBody>
          <a:bodyPr/>
          <a:lstStyle/>
          <a:p>
            <a:r>
              <a:rPr lang="en-GB" b="1" dirty="0" smtClean="0">
                <a:solidFill>
                  <a:schemeClr val="tx1"/>
                </a:solidFill>
              </a:rPr>
              <a:t>Police update</a:t>
            </a:r>
            <a:endParaRPr lang="en-GB" b="1"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3571868" y="214290"/>
          <a:ext cx="2214578" cy="5029200"/>
        </p:xfrm>
        <a:graphic>
          <a:graphicData uri="http://schemas.openxmlformats.org/drawingml/2006/table">
            <a:tbl>
              <a:tblPr firstRow="1" bandRow="1"/>
              <a:tblGrid>
                <a:gridCol w="1088206"/>
                <a:gridCol w="1126372"/>
              </a:tblGrid>
              <a:tr h="370840">
                <a:tc>
                  <a:txBody>
                    <a:bodyPr/>
                    <a:lstStyle>
                      <a:lvl1pPr marL="0" algn="l" rtl="0" eaLnBrk="1" latinLnBrk="0" hangingPunct="1">
                        <a:defRPr kumimoji="0" b="1" kern="1200">
                          <a:solidFill>
                            <a:schemeClr val="lt1"/>
                          </a:solidFill>
                          <a:latin typeface="Georgia"/>
                        </a:defRPr>
                      </a:lvl1pPr>
                      <a:lvl2pPr marL="457200" algn="l" rtl="0" eaLnBrk="1" latinLnBrk="0" hangingPunct="1">
                        <a:defRPr kumimoji="0" b="1" kern="1200">
                          <a:solidFill>
                            <a:schemeClr val="lt1"/>
                          </a:solidFill>
                          <a:latin typeface="Georgia"/>
                        </a:defRPr>
                      </a:lvl2pPr>
                      <a:lvl3pPr marL="914400" algn="l" rtl="0" eaLnBrk="1" latinLnBrk="0" hangingPunct="1">
                        <a:defRPr kumimoji="0" b="1" kern="1200">
                          <a:solidFill>
                            <a:schemeClr val="lt1"/>
                          </a:solidFill>
                          <a:latin typeface="Georgia"/>
                        </a:defRPr>
                      </a:lvl3pPr>
                      <a:lvl4pPr marL="1371600" algn="l" rtl="0" eaLnBrk="1" latinLnBrk="0" hangingPunct="1">
                        <a:defRPr kumimoji="0" b="1" kern="1200">
                          <a:solidFill>
                            <a:schemeClr val="lt1"/>
                          </a:solidFill>
                          <a:latin typeface="Georgia"/>
                        </a:defRPr>
                      </a:lvl4pPr>
                      <a:lvl5pPr marL="1828800" algn="l" rtl="0" eaLnBrk="1" latinLnBrk="0" hangingPunct="1">
                        <a:defRPr kumimoji="0" b="1" kern="1200">
                          <a:solidFill>
                            <a:schemeClr val="lt1"/>
                          </a:solidFill>
                          <a:latin typeface="Georgia"/>
                        </a:defRPr>
                      </a:lvl5pPr>
                      <a:lvl6pPr marL="2286000" algn="l" rtl="0" eaLnBrk="1" latinLnBrk="0" hangingPunct="1">
                        <a:defRPr kumimoji="0" b="1" kern="1200">
                          <a:solidFill>
                            <a:schemeClr val="lt1"/>
                          </a:solidFill>
                          <a:latin typeface="Georgia"/>
                        </a:defRPr>
                      </a:lvl6pPr>
                      <a:lvl7pPr marL="2743200" algn="l" rtl="0" eaLnBrk="1" latinLnBrk="0" hangingPunct="1">
                        <a:defRPr kumimoji="0" b="1" kern="1200">
                          <a:solidFill>
                            <a:schemeClr val="lt1"/>
                          </a:solidFill>
                          <a:latin typeface="Georgia"/>
                        </a:defRPr>
                      </a:lvl7pPr>
                      <a:lvl8pPr marL="3200400" algn="l" rtl="0" eaLnBrk="1" latinLnBrk="0" hangingPunct="1">
                        <a:defRPr kumimoji="0" b="1" kern="1200">
                          <a:solidFill>
                            <a:schemeClr val="lt1"/>
                          </a:solidFill>
                          <a:latin typeface="Georgia"/>
                        </a:defRPr>
                      </a:lvl8pPr>
                      <a:lvl9pPr marL="3657600" algn="l" rtl="0" eaLnBrk="1" latinLnBrk="0" hangingPunct="1">
                        <a:defRPr kumimoji="0" b="1" kern="1200">
                          <a:solidFill>
                            <a:schemeClr val="lt1"/>
                          </a:solidFill>
                          <a:latin typeface="Georgia"/>
                        </a:defRPr>
                      </a:lvl9pPr>
                    </a:lstStyle>
                    <a:p>
                      <a:r>
                        <a:rPr lang="en-GB" sz="2400" dirty="0" smtClean="0">
                          <a:solidFill>
                            <a:schemeClr val="tx1"/>
                          </a:solidFill>
                          <a:latin typeface="+mj-lt"/>
                        </a:rPr>
                        <a:t>Night</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CADAE"/>
                    </a:solidFill>
                  </a:tcPr>
                </a:tc>
                <a:tc>
                  <a:txBody>
                    <a:bodyPr/>
                    <a:lstStyle>
                      <a:lvl1pPr marL="0" algn="l" rtl="0" eaLnBrk="1" latinLnBrk="0" hangingPunct="1">
                        <a:defRPr kumimoji="0" b="1" kern="1200">
                          <a:solidFill>
                            <a:schemeClr val="lt1"/>
                          </a:solidFill>
                          <a:latin typeface="Georgia"/>
                        </a:defRPr>
                      </a:lvl1pPr>
                      <a:lvl2pPr marL="457200" algn="l" rtl="0" eaLnBrk="1" latinLnBrk="0" hangingPunct="1">
                        <a:defRPr kumimoji="0" b="1" kern="1200">
                          <a:solidFill>
                            <a:schemeClr val="lt1"/>
                          </a:solidFill>
                          <a:latin typeface="Georgia"/>
                        </a:defRPr>
                      </a:lvl2pPr>
                      <a:lvl3pPr marL="914400" algn="l" rtl="0" eaLnBrk="1" latinLnBrk="0" hangingPunct="1">
                        <a:defRPr kumimoji="0" b="1" kern="1200">
                          <a:solidFill>
                            <a:schemeClr val="lt1"/>
                          </a:solidFill>
                          <a:latin typeface="Georgia"/>
                        </a:defRPr>
                      </a:lvl3pPr>
                      <a:lvl4pPr marL="1371600" algn="l" rtl="0" eaLnBrk="1" latinLnBrk="0" hangingPunct="1">
                        <a:defRPr kumimoji="0" b="1" kern="1200">
                          <a:solidFill>
                            <a:schemeClr val="lt1"/>
                          </a:solidFill>
                          <a:latin typeface="Georgia"/>
                        </a:defRPr>
                      </a:lvl4pPr>
                      <a:lvl5pPr marL="1828800" algn="l" rtl="0" eaLnBrk="1" latinLnBrk="0" hangingPunct="1">
                        <a:defRPr kumimoji="0" b="1" kern="1200">
                          <a:solidFill>
                            <a:schemeClr val="lt1"/>
                          </a:solidFill>
                          <a:latin typeface="Georgia"/>
                        </a:defRPr>
                      </a:lvl5pPr>
                      <a:lvl6pPr marL="2286000" algn="l" rtl="0" eaLnBrk="1" latinLnBrk="0" hangingPunct="1">
                        <a:defRPr kumimoji="0" b="1" kern="1200">
                          <a:solidFill>
                            <a:schemeClr val="lt1"/>
                          </a:solidFill>
                          <a:latin typeface="Georgia"/>
                        </a:defRPr>
                      </a:lvl6pPr>
                      <a:lvl7pPr marL="2743200" algn="l" rtl="0" eaLnBrk="1" latinLnBrk="0" hangingPunct="1">
                        <a:defRPr kumimoji="0" b="1" kern="1200">
                          <a:solidFill>
                            <a:schemeClr val="lt1"/>
                          </a:solidFill>
                          <a:latin typeface="Georgia"/>
                        </a:defRPr>
                      </a:lvl7pPr>
                      <a:lvl8pPr marL="3200400" algn="l" rtl="0" eaLnBrk="1" latinLnBrk="0" hangingPunct="1">
                        <a:defRPr kumimoji="0" b="1" kern="1200">
                          <a:solidFill>
                            <a:schemeClr val="lt1"/>
                          </a:solidFill>
                          <a:latin typeface="Georgia"/>
                        </a:defRPr>
                      </a:lvl8pPr>
                      <a:lvl9pPr marL="3657600" algn="l" rtl="0" eaLnBrk="1" latinLnBrk="0" hangingPunct="1">
                        <a:defRPr kumimoji="0" b="1" kern="1200">
                          <a:solidFill>
                            <a:schemeClr val="lt1"/>
                          </a:solidFill>
                          <a:latin typeface="Georgia"/>
                        </a:defRPr>
                      </a:lvl9pPr>
                    </a:lstStyle>
                    <a:p>
                      <a:r>
                        <a:rPr lang="en-GB" sz="2400" dirty="0" smtClean="0">
                          <a:solidFill>
                            <a:schemeClr val="tx1"/>
                          </a:solidFill>
                          <a:latin typeface="+mj-lt"/>
                        </a:rPr>
                        <a:t>House</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CADAE"/>
                    </a:solidFill>
                  </a:tcPr>
                </a:tc>
              </a:tr>
              <a:tr h="370840">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1</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40000"/>
                      </a:srgbClr>
                    </a:solidFill>
                  </a:tcPr>
                </a:tc>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5</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40000"/>
                      </a:srgbClr>
                    </a:solidFill>
                  </a:tcPr>
                </a:tc>
              </a:tr>
              <a:tr h="370840">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2</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20000"/>
                      </a:srgbClr>
                    </a:solidFill>
                  </a:tcPr>
                </a:tc>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9</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20000"/>
                      </a:srgbClr>
                    </a:solidFill>
                  </a:tcPr>
                </a:tc>
              </a:tr>
              <a:tr h="370840">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3</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40000"/>
                      </a:srgbClr>
                    </a:solidFill>
                  </a:tcPr>
                </a:tc>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13</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40000"/>
                      </a:srgbClr>
                    </a:solidFill>
                  </a:tcPr>
                </a:tc>
              </a:tr>
              <a:tr h="370840">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4</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20000"/>
                      </a:srgbClr>
                    </a:solidFill>
                  </a:tcPr>
                </a:tc>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17</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20000"/>
                      </a:srgbClr>
                    </a:solidFill>
                  </a:tcPr>
                </a:tc>
              </a:tr>
              <a:tr h="370840">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5</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40000"/>
                      </a:srgbClr>
                    </a:solidFill>
                  </a:tcPr>
                </a:tc>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21</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40000"/>
                      </a:srgbClr>
                    </a:solidFill>
                  </a:tcPr>
                </a:tc>
              </a:tr>
              <a:tr h="370840">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6</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20000"/>
                      </a:srgbClr>
                    </a:solidFill>
                  </a:tcPr>
                </a:tc>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25</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20000"/>
                      </a:srgbClr>
                    </a:solidFill>
                  </a:tcPr>
                </a:tc>
              </a:tr>
              <a:tr h="370840">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7</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40000"/>
                      </a:srgbClr>
                    </a:solidFill>
                  </a:tcPr>
                </a:tc>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29</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40000"/>
                      </a:srgbClr>
                    </a:solidFill>
                  </a:tcPr>
                </a:tc>
              </a:tr>
              <a:tr h="370840">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8</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20000"/>
                      </a:srgbClr>
                    </a:solidFill>
                  </a:tcPr>
                </a:tc>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33</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20000"/>
                      </a:srgbClr>
                    </a:solidFill>
                  </a:tcPr>
                </a:tc>
              </a:tr>
              <a:tr h="370840">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9</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40000"/>
                      </a:srgbClr>
                    </a:solidFill>
                  </a:tcPr>
                </a:tc>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37</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40000"/>
                      </a:srgbClr>
                    </a:solidFill>
                  </a:tcPr>
                </a:tc>
              </a:tr>
              <a:tr h="370840">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10</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20000"/>
                      </a:srgbClr>
                    </a:solidFill>
                  </a:tcPr>
                </a:tc>
                <a:tc>
                  <a:txBody>
                    <a:bodyPr/>
                    <a:lstStyle>
                      <a:lvl1pPr marL="0" algn="l" rtl="0" eaLnBrk="1" latinLnBrk="0" hangingPunct="1">
                        <a:defRPr kumimoji="0" kern="1200">
                          <a:solidFill>
                            <a:schemeClr val="dk1"/>
                          </a:solidFill>
                          <a:latin typeface="Georgia"/>
                        </a:defRPr>
                      </a:lvl1pPr>
                      <a:lvl2pPr marL="457200" algn="l" rtl="0" eaLnBrk="1" latinLnBrk="0" hangingPunct="1">
                        <a:defRPr kumimoji="0" kern="1200">
                          <a:solidFill>
                            <a:schemeClr val="dk1"/>
                          </a:solidFill>
                          <a:latin typeface="Georgia"/>
                        </a:defRPr>
                      </a:lvl2pPr>
                      <a:lvl3pPr marL="914400" algn="l" rtl="0" eaLnBrk="1" latinLnBrk="0" hangingPunct="1">
                        <a:defRPr kumimoji="0" kern="1200">
                          <a:solidFill>
                            <a:schemeClr val="dk1"/>
                          </a:solidFill>
                          <a:latin typeface="Georgia"/>
                        </a:defRPr>
                      </a:lvl3pPr>
                      <a:lvl4pPr marL="1371600" algn="l" rtl="0" eaLnBrk="1" latinLnBrk="0" hangingPunct="1">
                        <a:defRPr kumimoji="0" kern="1200">
                          <a:solidFill>
                            <a:schemeClr val="dk1"/>
                          </a:solidFill>
                          <a:latin typeface="Georgia"/>
                        </a:defRPr>
                      </a:lvl4pPr>
                      <a:lvl5pPr marL="1828800" algn="l" rtl="0" eaLnBrk="1" latinLnBrk="0" hangingPunct="1">
                        <a:defRPr kumimoji="0" kern="1200">
                          <a:solidFill>
                            <a:schemeClr val="dk1"/>
                          </a:solidFill>
                          <a:latin typeface="Georgia"/>
                        </a:defRPr>
                      </a:lvl5pPr>
                      <a:lvl6pPr marL="2286000" algn="l" rtl="0" eaLnBrk="1" latinLnBrk="0" hangingPunct="1">
                        <a:defRPr kumimoji="0" kern="1200">
                          <a:solidFill>
                            <a:schemeClr val="dk1"/>
                          </a:solidFill>
                          <a:latin typeface="Georgia"/>
                        </a:defRPr>
                      </a:lvl6pPr>
                      <a:lvl7pPr marL="2743200" algn="l" rtl="0" eaLnBrk="1" latinLnBrk="0" hangingPunct="1">
                        <a:defRPr kumimoji="0" kern="1200">
                          <a:solidFill>
                            <a:schemeClr val="dk1"/>
                          </a:solidFill>
                          <a:latin typeface="Georgia"/>
                        </a:defRPr>
                      </a:lvl7pPr>
                      <a:lvl8pPr marL="3200400" algn="l" rtl="0" eaLnBrk="1" latinLnBrk="0" hangingPunct="1">
                        <a:defRPr kumimoji="0" kern="1200">
                          <a:solidFill>
                            <a:schemeClr val="dk1"/>
                          </a:solidFill>
                          <a:latin typeface="Georgia"/>
                        </a:defRPr>
                      </a:lvl8pPr>
                      <a:lvl9pPr marL="3657600" algn="l" rtl="0" eaLnBrk="1" latinLnBrk="0" hangingPunct="1">
                        <a:defRPr kumimoji="0" kern="1200">
                          <a:solidFill>
                            <a:schemeClr val="dk1"/>
                          </a:solidFill>
                          <a:latin typeface="Georgia"/>
                        </a:defRPr>
                      </a:lvl9pPr>
                    </a:lstStyle>
                    <a:p>
                      <a:r>
                        <a:rPr lang="en-GB" sz="2400" dirty="0" smtClean="0">
                          <a:solidFill>
                            <a:schemeClr val="tx1"/>
                          </a:solidFill>
                          <a:latin typeface="+mj-lt"/>
                        </a:rPr>
                        <a:t>41</a:t>
                      </a:r>
                      <a:endParaRPr lang="en-GB" sz="24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CADAE">
                        <a:tint val="20000"/>
                      </a:srgbClr>
                    </a:solidFill>
                  </a:tcPr>
                </a:tc>
              </a:tr>
            </a:tbl>
          </a:graphicData>
        </a:graphic>
      </p:graphicFrame>
      <p:sp>
        <p:nvSpPr>
          <p:cNvPr id="4" name="Left Brace 3"/>
          <p:cNvSpPr/>
          <p:nvPr/>
        </p:nvSpPr>
        <p:spPr>
          <a:xfrm>
            <a:off x="2357422" y="671458"/>
            <a:ext cx="1071570" cy="450059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solidFill>
                <a:prstClr val="black"/>
              </a:solidFill>
            </a:endParaRPr>
          </a:p>
        </p:txBody>
      </p:sp>
      <p:sp>
        <p:nvSpPr>
          <p:cNvPr id="6" name="Left Brace 5"/>
          <p:cNvSpPr/>
          <p:nvPr/>
        </p:nvSpPr>
        <p:spPr>
          <a:xfrm flipH="1">
            <a:off x="6072198" y="671458"/>
            <a:ext cx="1071570" cy="450059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solidFill>
                <a:prstClr val="black"/>
              </a:solidFill>
            </a:endParaRPr>
          </a:p>
        </p:txBody>
      </p:sp>
      <p:sp>
        <p:nvSpPr>
          <p:cNvPr id="7" name="TextBox 6"/>
          <p:cNvSpPr txBox="1"/>
          <p:nvPr/>
        </p:nvSpPr>
        <p:spPr>
          <a:xfrm>
            <a:off x="1071538" y="2731018"/>
            <a:ext cx="2071702" cy="400110"/>
          </a:xfrm>
          <a:prstGeom prst="rect">
            <a:avLst/>
          </a:prstGeom>
          <a:noFill/>
        </p:spPr>
        <p:txBody>
          <a:bodyPr wrap="square" rtlCol="0">
            <a:spAutoFit/>
          </a:bodyPr>
          <a:lstStyle/>
          <a:p>
            <a:r>
              <a:rPr lang="en-GB" sz="2000" b="1" dirty="0">
                <a:solidFill>
                  <a:prstClr val="black"/>
                </a:solidFill>
                <a:latin typeface="Calibri"/>
              </a:rPr>
              <a:t>Position</a:t>
            </a:r>
          </a:p>
        </p:txBody>
      </p:sp>
      <p:sp>
        <p:nvSpPr>
          <p:cNvPr id="8" name="TextBox 7"/>
          <p:cNvSpPr txBox="1"/>
          <p:nvPr/>
        </p:nvSpPr>
        <p:spPr>
          <a:xfrm>
            <a:off x="7358082" y="2743138"/>
            <a:ext cx="2071702" cy="400110"/>
          </a:xfrm>
          <a:prstGeom prst="rect">
            <a:avLst/>
          </a:prstGeom>
          <a:noFill/>
        </p:spPr>
        <p:txBody>
          <a:bodyPr wrap="square" rtlCol="0">
            <a:spAutoFit/>
          </a:bodyPr>
          <a:lstStyle/>
          <a:p>
            <a:r>
              <a:rPr lang="en-GB" sz="2000" b="1" dirty="0">
                <a:solidFill>
                  <a:prstClr val="black"/>
                </a:solidFill>
                <a:latin typeface="Calibri"/>
              </a:rPr>
              <a:t>Term</a:t>
            </a:r>
          </a:p>
        </p:txBody>
      </p:sp>
      <p:sp>
        <p:nvSpPr>
          <p:cNvPr id="9" name="Rectangle 8"/>
          <p:cNvSpPr/>
          <p:nvPr/>
        </p:nvSpPr>
        <p:spPr>
          <a:xfrm>
            <a:off x="428596" y="5393968"/>
            <a:ext cx="7858180" cy="892552"/>
          </a:xfrm>
          <a:prstGeom prst="rect">
            <a:avLst/>
          </a:prstGeom>
        </p:spPr>
        <p:txBody>
          <a:bodyPr wrap="square">
            <a:spAutoFit/>
          </a:bodyPr>
          <a:lstStyle/>
          <a:p>
            <a:pPr marL="274320" indent="-274320">
              <a:spcBef>
                <a:spcPct val="20000"/>
              </a:spcBef>
              <a:buClr>
                <a:srgbClr val="0BD0D9"/>
              </a:buClr>
              <a:buSzPct val="95000"/>
            </a:pPr>
            <a:r>
              <a:rPr lang="en-GB" sz="2600" b="1" dirty="0">
                <a:solidFill>
                  <a:prstClr val="black"/>
                </a:solidFill>
                <a:latin typeface="Calibri"/>
              </a:rPr>
              <a:t>To find the pattern of a sequence (term to term rule), subtract a term from the one before.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p:bldP spid="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Flow">
  <a:themeElements>
    <a:clrScheme name="Custom 4">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07674D"/>
      </a:hlink>
      <a:folHlink>
        <a:srgbClr val="062328"/>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2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5.xml><?xml version="1.0" encoding="utf-8"?>
<a:theme xmlns:a="http://schemas.openxmlformats.org/drawingml/2006/main" name="1_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1341</Words>
  <Application>Microsoft Office PowerPoint</Application>
  <PresentationFormat>On-screen Show (4:3)</PresentationFormat>
  <Paragraphs>319</Paragraphs>
  <Slides>24</Slides>
  <Notes>9</Notes>
  <HiddenSlides>0</HiddenSlides>
  <MMClips>0</MMClips>
  <ScaleCrop>false</ScaleCrop>
  <HeadingPairs>
    <vt:vector size="6" baseType="variant">
      <vt:variant>
        <vt:lpstr>Theme</vt:lpstr>
      </vt:variant>
      <vt:variant>
        <vt:i4>5</vt:i4>
      </vt:variant>
      <vt:variant>
        <vt:lpstr>Embedded OLE Servers</vt:lpstr>
      </vt:variant>
      <vt:variant>
        <vt:i4>0</vt:i4>
      </vt:variant>
      <vt:variant>
        <vt:lpstr>Slide Titles</vt:lpstr>
      </vt:variant>
      <vt:variant>
        <vt:i4>24</vt:i4>
      </vt:variant>
    </vt:vector>
  </HeadingPairs>
  <TitlesOfParts>
    <vt:vector size="29" baseType="lpstr">
      <vt:lpstr>Flow</vt:lpstr>
      <vt:lpstr>Civic</vt:lpstr>
      <vt:lpstr>1_Flow</vt:lpstr>
      <vt:lpstr>2_Flow</vt:lpstr>
      <vt:lpstr>1_Civic</vt:lpstr>
      <vt:lpstr>Crimewatch UK (transcript)</vt:lpstr>
      <vt:lpstr>PowerPoint Presentation</vt:lpstr>
      <vt:lpstr>Police diagram</vt:lpstr>
      <vt:lpstr>PowerPoint Presentation</vt:lpstr>
      <vt:lpstr>Police statement</vt:lpstr>
      <vt:lpstr>PowerPoint Presentation</vt:lpstr>
      <vt:lpstr>PowerPoint Presentation</vt:lpstr>
      <vt:lpstr>Police update</vt:lpstr>
      <vt:lpstr>PowerPoint Presentation</vt:lpstr>
      <vt:lpstr>Police update</vt:lpstr>
      <vt:lpstr>Police instructions</vt:lpstr>
      <vt:lpstr>Sequences</vt:lpstr>
      <vt:lpstr>Sequences</vt:lpstr>
      <vt:lpstr>Generating sequences</vt:lpstr>
      <vt:lpstr>Burglar vs Police</vt:lpstr>
      <vt:lpstr>Be a SUPER detective</vt:lpstr>
      <vt:lpstr>Position to term (General rule)</vt:lpstr>
      <vt:lpstr>General rule (Nth term) - The shortcut: find the burglar’s base!</vt:lpstr>
      <vt:lpstr>Let’s try it with another sequence</vt:lpstr>
      <vt:lpstr>Bad maths joke time!</vt:lpstr>
      <vt:lpstr>Your turn to be the super detective</vt:lpstr>
      <vt:lpstr>Bathroom tiles – practical maths!</vt:lpstr>
      <vt:lpstr>Bathroom tiles – practical maths!</vt:lpstr>
      <vt:lpstr>Plenary: Nth term crossword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Yvonne</dc:creator>
  <cp:lastModifiedBy>mgreenaway</cp:lastModifiedBy>
  <cp:revision>11</cp:revision>
  <dcterms:created xsi:type="dcterms:W3CDTF">2011-09-19T19:23:25Z</dcterms:created>
  <dcterms:modified xsi:type="dcterms:W3CDTF">2012-09-21T21:47:29Z</dcterms:modified>
</cp:coreProperties>
</file>